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6" r:id="rId26"/>
    <p:sldId id="281" r:id="rId27"/>
    <p:sldId id="274" r:id="rId28"/>
    <p:sldId id="289" r:id="rId29"/>
    <p:sldId id="288" r:id="rId30"/>
    <p:sldId id="290" r:id="rId31"/>
    <p:sldId id="291" r:id="rId32"/>
    <p:sldId id="292" r:id="rId33"/>
    <p:sldId id="263" r:id="rId34"/>
    <p:sldId id="287" r:id="rId35"/>
    <p:sldId id="293" r:id="rId36"/>
    <p:sldId id="294" r:id="rId37"/>
    <p:sldId id="298" r:id="rId38"/>
    <p:sldId id="295" r:id="rId39"/>
    <p:sldId id="299" r:id="rId40"/>
    <p:sldId id="300" r:id="rId41"/>
    <p:sldId id="296" r:id="rId42"/>
    <p:sldId id="301" r:id="rId43"/>
    <p:sldId id="302" r:id="rId44"/>
    <p:sldId id="308" r:id="rId45"/>
    <p:sldId id="311" r:id="rId46"/>
    <p:sldId id="309" r:id="rId47"/>
    <p:sldId id="312" r:id="rId48"/>
    <p:sldId id="313" r:id="rId49"/>
    <p:sldId id="310" r:id="rId50"/>
    <p:sldId id="297" r:id="rId51"/>
    <p:sldId id="303" r:id="rId52"/>
    <p:sldId id="307" r:id="rId53"/>
    <p:sldId id="306" r:id="rId54"/>
    <p:sldId id="304" r:id="rId55"/>
    <p:sldId id="314" r:id="rId56"/>
    <p:sldId id="28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lidation Sidebar" id="{32CE11BE-D1CA-4FA6-9A96-BB966BFCA2E9}">
          <p14:sldIdLst>
            <p14:sldId id="258"/>
            <p14:sldId id="260"/>
            <p14:sldId id="259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6"/>
            <p14:sldId id="281"/>
            <p14:sldId id="274"/>
            <p14:sldId id="289"/>
            <p14:sldId id="288"/>
            <p14:sldId id="290"/>
            <p14:sldId id="291"/>
            <p14:sldId id="292"/>
            <p14:sldId id="263"/>
          </p14:sldIdLst>
        </p14:section>
        <p14:section name="Auditing" id="{983DAAFC-1A5C-4D94-8CCE-487FF40DC799}">
          <p14:sldIdLst>
            <p14:sldId id="287"/>
            <p14:sldId id="293"/>
            <p14:sldId id="294"/>
            <p14:sldId id="298"/>
            <p14:sldId id="295"/>
            <p14:sldId id="299"/>
            <p14:sldId id="300"/>
            <p14:sldId id="296"/>
            <p14:sldId id="301"/>
            <p14:sldId id="302"/>
            <p14:sldId id="308"/>
            <p14:sldId id="311"/>
            <p14:sldId id="309"/>
            <p14:sldId id="312"/>
            <p14:sldId id="313"/>
            <p14:sldId id="310"/>
            <p14:sldId id="297"/>
            <p14:sldId id="303"/>
            <p14:sldId id="307"/>
            <p14:sldId id="306"/>
            <p14:sldId id="304"/>
            <p14:sldId id="31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8A"/>
    <a:srgbClr val="EA734D"/>
    <a:srgbClr val="2D2A3F"/>
    <a:srgbClr val="78C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>
        <p:scale>
          <a:sx n="120" d="100"/>
          <a:sy n="120" d="100"/>
        </p:scale>
        <p:origin x="-368" y="6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3D4A-2AB8-344C-8076-9EC3E805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1FD7-DE9C-1B4D-8426-E54E6008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B008-ABFB-E94C-ADE7-8D96843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A7E-FE6A-8F4D-B82B-96414E49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56D1-228A-B94A-ADB2-96EF6770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2E0E-8298-8541-9E95-D07DDF53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95E-7C8C-324C-B0F6-EBDD21E6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C2FB9-7F65-EB4A-A305-D3DFE55F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577C9-005A-FC4B-B7DE-02DBB65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1100-3BB7-2943-91B9-1FCB1E5A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0AF08-9CC7-054F-A912-21047B0D0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E0C0-A282-AB4E-81E5-B3787EBD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620F-67B6-6F49-890E-9B5C32D9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500-621C-AC49-A2B3-8DD0BDC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9327-2DF4-374B-9C62-72EAC20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2673-B7C9-844B-95EF-AE55246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7DAB-1ADB-B140-851F-4AC758B13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57C3-11F8-7647-BC92-F68D5BDF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5F31-BD21-2340-B2A0-305C5591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EEF-2B5C-344E-B15D-B3590EB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DCB7-30A4-4C48-8095-77D55D6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8E7A-93F4-3449-B257-44B56EDA7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9F36-AF8E-6447-A7F7-233179D4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218A-E6A9-2E4A-B26F-DCFCEB9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9CDC-9F0E-5643-81F9-5AA3B9A9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0CA6-233D-4E46-B14B-B4C34476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C791-FE30-E640-B5EB-7FBB4EA4C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2BBF-1C49-FB4D-8811-8742EEEA6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F5AF-2003-7149-9022-45F8E18F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D7332-2094-2E4A-B0ED-7F2693A3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2ACA-7191-7044-8E14-4EA97BD1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811E-F211-D64F-B94B-C8DFC65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BBAC-63F9-2044-81EB-1C3DAB55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CA6F-8B4E-B74A-80E6-332C7737D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AE7AA-6112-C046-99E6-F1248693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F9EA-0C71-A648-9969-CB5723E0D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9411-A48C-5240-A5CE-BA3A7F0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04FF9-7F76-D946-845F-6F1903D3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4F4FA-AC80-7346-A194-860351D9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A4E-39C9-C34F-AD73-BD9E651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3E6-531D-3545-991B-5EFEECDD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51-111C-EC4E-8F79-ED4ADC2C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C23C-46B8-2C4D-9C88-6229F222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44733-1CF5-EE49-88E4-6D21FBB2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9A13-4999-9347-AA84-1A18F223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E426-6532-7E4B-B441-EF1AB35D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83D9-AB9E-C443-9B37-3714EB9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55AA-5B3B-B448-A5CD-EF70F45E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E20C-F66C-6645-B0F9-95FE7A213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9C11A-EC14-2141-B940-0E1B703C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2861-E8BD-DF4B-A234-493296DA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E7156-8575-A448-A087-DE6A91AE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07A-3263-5C44-BCC3-FF5F08E2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49E1E-D8B1-D34D-86E6-0430F7354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20D-58A0-CA4A-9315-905098FC3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3185-B42E-B14C-9971-0775677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585F-C365-0148-B0E0-4D7C2D3D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1B456-0026-544A-A760-6A113EAF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8A1D3-1E7D-534C-9BF7-D38E9E3F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002C6-DEFF-DB4C-BC8E-6E5F98D9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ECF6-070E-EC4A-A2D4-D5CF4EB31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D632-D907-FC40-9282-7C4FA9BDC583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AE3D-72C8-BB48-AD44-226C2A7C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713E3-07F1-114E-9DD6-659B6E747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BED1-46A1-904F-AD1D-CA83ED68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Relationship Id="rId22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31.png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microsoft.com/office/2007/relationships/hdphoto" Target="../media/hdphoto1.wdp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Relationship Id="rId2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18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5" Type="http://schemas.openxmlformats.org/officeDocument/2006/relationships/image" Target="../media/image39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33.png"/><Relationship Id="rId21" Type="http://schemas.openxmlformats.org/officeDocument/2006/relationships/image" Target="../media/image48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24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1.png"/><Relationship Id="rId19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33.png"/><Relationship Id="rId21" Type="http://schemas.openxmlformats.org/officeDocument/2006/relationships/image" Target="../media/image48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24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1.png"/><Relationship Id="rId19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8.png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3.sv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5" Type="http://schemas.openxmlformats.org/officeDocument/2006/relationships/image" Target="../media/image50.png"/><Relationship Id="rId10" Type="http://schemas.openxmlformats.org/officeDocument/2006/relationships/image" Target="../media/image34.png"/><Relationship Id="rId4" Type="http://schemas.openxmlformats.org/officeDocument/2006/relationships/image" Target="../media/image18.png"/><Relationship Id="rId9" Type="http://schemas.microsoft.com/office/2007/relationships/hdphoto" Target="../media/hdphoto1.wdp"/><Relationship Id="rId1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12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5" Type="http://schemas.openxmlformats.org/officeDocument/2006/relationships/image" Target="../media/image31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png"/><Relationship Id="rId1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17" Type="http://schemas.openxmlformats.org/officeDocument/2006/relationships/image" Target="../media/image50.png"/><Relationship Id="rId2" Type="http://schemas.openxmlformats.org/officeDocument/2006/relationships/image" Target="../media/image3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5" Type="http://schemas.openxmlformats.org/officeDocument/2006/relationships/image" Target="../media/image48.png"/><Relationship Id="rId10" Type="http://schemas.openxmlformats.org/officeDocument/2006/relationships/image" Target="../media/image34.png"/><Relationship Id="rId4" Type="http://schemas.openxmlformats.org/officeDocument/2006/relationships/image" Target="../media/image18.png"/><Relationship Id="rId9" Type="http://schemas.microsoft.com/office/2007/relationships/hdphoto" Target="../media/hdphoto1.wdp"/><Relationship Id="rId14" Type="http://schemas.openxmlformats.org/officeDocument/2006/relationships/image" Target="../media/image4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39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svg"/><Relationship Id="rId10" Type="http://schemas.openxmlformats.org/officeDocument/2006/relationships/image" Target="../media/image68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0FC9C-97FA-4377-A3C5-842EB38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" y="108075"/>
            <a:ext cx="100345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29DD-2590-4174-9047-683AF64EAB7C}"/>
              </a:ext>
            </a:extLst>
          </p:cNvPr>
          <p:cNvSpPr txBox="1"/>
          <p:nvPr/>
        </p:nvSpPr>
        <p:spPr>
          <a:xfrm>
            <a:off x="10132939" y="1441266"/>
            <a:ext cx="1235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validate people’s labels</a:t>
            </a:r>
          </a:p>
          <a:p>
            <a:r>
              <a:rPr lang="en-US" dirty="0"/>
              <a:t>X, Y and Z</a:t>
            </a:r>
          </a:p>
          <a:p>
            <a:endParaRPr lang="en-US" dirty="0"/>
          </a:p>
          <a:p>
            <a:r>
              <a:rPr lang="en-US" dirty="0"/>
              <a:t>Typical validation rates are X, Y, and Z</a:t>
            </a:r>
          </a:p>
        </p:txBody>
      </p:sp>
    </p:spTree>
    <p:extLst>
      <p:ext uri="{BB962C8B-B14F-4D97-AF65-F5344CB8AC3E}">
        <p14:creationId xmlns:p14="http://schemas.microsoft.com/office/powerpoint/2010/main" val="14094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2414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93813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00584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44561"/>
            <a:ext cx="548640" cy="124047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48705"/>
            <a:ext cx="548640" cy="124047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17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 Progress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75699" y="1006707"/>
            <a:ext cx="282086" cy="278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71821" r="51470" b="17726"/>
          <a:stretch/>
        </p:blipFill>
        <p:spPr>
          <a:xfrm>
            <a:off x="7526436" y="3129780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9620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58738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103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809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52055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6401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</p:spTree>
    <p:extLst>
      <p:ext uri="{BB962C8B-B14F-4D97-AF65-F5344CB8AC3E}">
        <p14:creationId xmlns:p14="http://schemas.microsoft.com/office/powerpoint/2010/main" val="62817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6" t="72413" r="53863" b="17726"/>
          <a:stretch/>
        </p:blipFill>
        <p:spPr>
          <a:xfrm>
            <a:off x="7526436" y="3150838"/>
            <a:ext cx="1600200" cy="3505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632248" y="1158302"/>
            <a:ext cx="137160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638075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7599621" y="357409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78062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26842" y="425998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207" y="3946659"/>
            <a:ext cx="341239" cy="34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493" y="3946658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8020159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7881085" y="425896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FBA2B-CF4C-46B0-83A7-3F0B47584D1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7633965" y="1349474"/>
            <a:ext cx="390959" cy="3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B400A-EB6A-4AA2-8555-1AA4B5446348}"/>
              </a:ext>
            </a:extLst>
          </p:cNvPr>
          <p:cNvSpPr txBox="1"/>
          <p:nvPr/>
        </p:nvSpPr>
        <p:spPr>
          <a:xfrm>
            <a:off x="7426841" y="1744767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122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A30927B-2A8F-448A-B165-890A11FFF7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20142"/>
          <a:stretch/>
        </p:blipFill>
        <p:spPr>
          <a:xfrm>
            <a:off x="8081798" y="1346675"/>
            <a:ext cx="390959" cy="392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5831A6-32B7-4CEF-96F5-9775912EB0EA}"/>
              </a:ext>
            </a:extLst>
          </p:cNvPr>
          <p:cNvSpPr txBox="1"/>
          <p:nvPr/>
        </p:nvSpPr>
        <p:spPr>
          <a:xfrm>
            <a:off x="7874674" y="1741968"/>
            <a:ext cx="738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0"/>
              </a:rPr>
              <a:t>545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DD7F1-9940-4A2E-A4C8-A3CA62BD5BA1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2519E8-2FAB-450E-A459-526A7B6197C4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0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970561" y="3919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357097" y="4183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995" y="3946660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567724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7980253" y="3755439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55C1C5-B5EB-4D1F-B16E-CFF7A169B1E7}"/>
              </a:ext>
            </a:extLst>
          </p:cNvPr>
          <p:cNvCxnSpPr/>
          <p:nvPr/>
        </p:nvCxnSpPr>
        <p:spPr>
          <a:xfrm>
            <a:off x="7721052" y="4600880"/>
            <a:ext cx="15133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4E83DD2A-626B-4D43-9AC6-725D642313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373" y="4422249"/>
            <a:ext cx="358742" cy="382658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0A6A0224-DB88-4B87-ACA9-E33E7C3322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7668" y="4371506"/>
            <a:ext cx="391697" cy="41781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40D6972-A3E4-4BDF-989C-F01E8D46580A}"/>
              </a:ext>
            </a:extLst>
          </p:cNvPr>
          <p:cNvSpPr/>
          <p:nvPr/>
        </p:nvSpPr>
        <p:spPr>
          <a:xfrm>
            <a:off x="8228212" y="4544971"/>
            <a:ext cx="119832" cy="11983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129501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7575984" y="3995804"/>
            <a:ext cx="1355630" cy="32465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71645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122/200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530021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2973949"/>
            <a:ext cx="15257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12/20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661F0F-E40E-4933-BE0D-5D2CAA03CAAC}"/>
              </a:ext>
            </a:extLst>
          </p:cNvPr>
          <p:cNvGrpSpPr/>
          <p:nvPr/>
        </p:nvGrpSpPr>
        <p:grpSpPr>
          <a:xfrm>
            <a:off x="8557287" y="2428613"/>
            <a:ext cx="548640" cy="91440"/>
            <a:chOff x="7600864" y="2374604"/>
            <a:chExt cx="647115" cy="1665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288551-255D-4FE2-B617-78EF6828715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EC175-DF36-4A10-B2CC-4898033D91E8}"/>
                </a:ext>
              </a:extLst>
            </p:cNvPr>
            <p:cNvSpPr/>
            <p:nvPr/>
          </p:nvSpPr>
          <p:spPr>
            <a:xfrm>
              <a:off x="7600864" y="2374604"/>
              <a:ext cx="323558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8F95C-0910-4157-9F42-8DF272959A47}"/>
              </a:ext>
            </a:extLst>
          </p:cNvPr>
          <p:cNvGrpSpPr/>
          <p:nvPr/>
        </p:nvGrpSpPr>
        <p:grpSpPr>
          <a:xfrm>
            <a:off x="8556580" y="3032757"/>
            <a:ext cx="548640" cy="91440"/>
            <a:chOff x="7600864" y="2374604"/>
            <a:chExt cx="647115" cy="1665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550AAB-F9B1-4B63-8D0A-192377B2D8F8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74562-54C9-426D-876B-6BF792C805B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8024924" y="5438088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6460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7480101" y="477275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999" y="4535445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7690728" y="4344224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8103257" y="434422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401527" y="-1822365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8135883" y="4761884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CFBB9D-0A33-4E32-8665-940D986697C3}"/>
              </a:ext>
            </a:extLst>
          </p:cNvPr>
          <p:cNvGrpSpPr/>
          <p:nvPr/>
        </p:nvGrpSpPr>
        <p:grpSpPr>
          <a:xfrm>
            <a:off x="8703904" y="3680767"/>
            <a:ext cx="548640" cy="91440"/>
            <a:chOff x="7600864" y="2374604"/>
            <a:chExt cx="647115" cy="16657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0094B78-779A-4ECB-854D-DAA29F67CE1A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75DFE4-E82B-4A7E-89C4-0FF75BB80992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5F240-99EE-4B4D-857A-7C62A301011B}"/>
              </a:ext>
            </a:extLst>
          </p:cNvPr>
          <p:cNvSpPr txBox="1"/>
          <p:nvPr/>
        </p:nvSpPr>
        <p:spPr>
          <a:xfrm>
            <a:off x="8605232" y="3636538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F04B10-27DD-4906-A3AB-B5D14021A6C3}"/>
              </a:ext>
            </a:extLst>
          </p:cNvPr>
          <p:cNvSpPr txBox="1"/>
          <p:nvPr/>
        </p:nvSpPr>
        <p:spPr>
          <a:xfrm>
            <a:off x="9267780" y="3633973"/>
            <a:ext cx="19716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091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359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88" y="4497402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6349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8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76310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7720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7556" y="3688564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42299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5" y="4551837"/>
            <a:ext cx="172912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mission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9740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7201" y="447821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66098" y="4602240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888310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67724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67770" y="3749517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73839" y="3695082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66098" y="4355265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66144" y="4484109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076390" y="4429674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04442" y="3634176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04442" y="437065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6477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604867" y="2697448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608032" y="1983518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606493" y="171588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606539" y="1844725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012608" y="1790290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604867" y="245047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604913" y="2579317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15159" y="2524882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43211" y="1729384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43211" y="2465862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520520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04C5C-88E4-47B9-A993-9229205C2235}"/>
              </a:ext>
            </a:extLst>
          </p:cNvPr>
          <p:cNvSpPr txBox="1"/>
          <p:nvPr/>
        </p:nvSpPr>
        <p:spPr>
          <a:xfrm>
            <a:off x="7604913" y="323423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99619" y="3779611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03916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7600" y="4090589"/>
            <a:ext cx="341239" cy="3471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1211" y="4090588"/>
            <a:ext cx="333639" cy="3471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8070530" y="3779611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968549" y="4402898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3D9573-3006-4505-8F50-E127BA4B9767}"/>
              </a:ext>
            </a:extLst>
          </p:cNvPr>
          <p:cNvSpPr txBox="1"/>
          <p:nvPr/>
        </p:nvSpPr>
        <p:spPr>
          <a:xfrm>
            <a:off x="7747448" y="3875632"/>
            <a:ext cx="16154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9E0638-3C74-4615-8C56-3C2CBA9176BA}"/>
              </a:ext>
            </a:extLst>
          </p:cNvPr>
          <p:cNvSpPr txBox="1"/>
          <p:nvPr/>
        </p:nvSpPr>
        <p:spPr>
          <a:xfrm>
            <a:off x="8221461" y="3873979"/>
            <a:ext cx="233139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144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8792" y="4069172"/>
            <a:ext cx="386275" cy="3800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635847" y="3786488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92C6C4-AE66-496A-8AEA-7077F2046D9D}"/>
              </a:ext>
            </a:extLst>
          </p:cNvPr>
          <p:cNvSpPr txBox="1"/>
          <p:nvPr/>
        </p:nvSpPr>
        <p:spPr>
          <a:xfrm>
            <a:off x="8786778" y="3880856"/>
            <a:ext cx="2528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501995" y="4407363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28745F-0D64-43BC-A1CF-F88653328BA7}"/>
              </a:ext>
            </a:extLst>
          </p:cNvPr>
          <p:cNvGrpSpPr/>
          <p:nvPr/>
        </p:nvGrpSpPr>
        <p:grpSpPr>
          <a:xfrm>
            <a:off x="7633399" y="4875312"/>
            <a:ext cx="1557168" cy="270435"/>
            <a:chOff x="5311068" y="6224977"/>
            <a:chExt cx="2129145" cy="36977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E0A0EE-2051-4632-8075-D90529BD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5CF2283-FCFD-4FDD-A84E-4AD52ED2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9CA218-06E5-428A-A3F4-9D11241C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49" name="Picture 48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B0434094-DE04-4AFB-A952-B62D2A34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B2FC6F-2552-441E-A022-B9111E48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10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226611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512681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245044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373888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319453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9636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108480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054045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258547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299502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8505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3808327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3994911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3994910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380832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252396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3977254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3813997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256078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16075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08339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64936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56406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473622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474571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21533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369842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4A45EC6-F681-CA4C-B15C-E95A6602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15308" b="2322"/>
          <a:stretch/>
        </p:blipFill>
        <p:spPr bwMode="auto">
          <a:xfrm>
            <a:off x="1157193" y="649839"/>
            <a:ext cx="9314566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0017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686249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736268" y="4384110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41861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547456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7999909" y="2493021"/>
            <a:ext cx="118872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15320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282048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102460" y="3227613"/>
            <a:ext cx="1078994" cy="64008"/>
            <a:chOff x="7600863" y="2374604"/>
            <a:chExt cx="647116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3" y="2374604"/>
              <a:ext cx="38388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54%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A7A3CE-C849-4122-A5B8-EDD02095D6EE}"/>
              </a:ext>
            </a:extLst>
          </p:cNvPr>
          <p:cNvSpPr txBox="1"/>
          <p:nvPr/>
        </p:nvSpPr>
        <p:spPr>
          <a:xfrm>
            <a:off x="9230512" y="2432115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7FD13-653A-4323-8F41-B0E581B22687}"/>
              </a:ext>
            </a:extLst>
          </p:cNvPr>
          <p:cNvSpPr txBox="1"/>
          <p:nvPr/>
        </p:nvSpPr>
        <p:spPr>
          <a:xfrm>
            <a:off x="9230512" y="3168593"/>
            <a:ext cx="25494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250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04815-C4C0-4373-B6A8-385F89B8801B}"/>
              </a:ext>
            </a:extLst>
          </p:cNvPr>
          <p:cNvSpPr txBox="1"/>
          <p:nvPr/>
        </p:nvSpPr>
        <p:spPr>
          <a:xfrm>
            <a:off x="7574888" y="4053860"/>
            <a:ext cx="376941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EC2D9C-16F9-45AF-9552-5764793B3039}"/>
              </a:ext>
            </a:extLst>
          </p:cNvPr>
          <p:cNvSpPr txBox="1"/>
          <p:nvPr/>
        </p:nvSpPr>
        <p:spPr>
          <a:xfrm>
            <a:off x="7458738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117E40-E6A6-432B-BFD3-9835FB5E98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2691" y="4240444"/>
            <a:ext cx="281337" cy="286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DC701-C3F9-436C-A655-70BF1A89A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6141" y="4240443"/>
            <a:ext cx="275071" cy="2862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A5374-120A-452A-BDC7-A68EE368CD7F}"/>
              </a:ext>
            </a:extLst>
          </p:cNvPr>
          <p:cNvSpPr txBox="1"/>
          <p:nvPr/>
        </p:nvSpPr>
        <p:spPr>
          <a:xfrm>
            <a:off x="7963134" y="405386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2A050-FD55-40E4-AA0F-B63FF8B05363}"/>
              </a:ext>
            </a:extLst>
          </p:cNvPr>
          <p:cNvSpPr txBox="1"/>
          <p:nvPr/>
        </p:nvSpPr>
        <p:spPr>
          <a:xfrm>
            <a:off x="7879055" y="4497929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8BB1C88-8CFA-46B4-9A9E-731670BD67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64619" y="4222787"/>
            <a:ext cx="318467" cy="3133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DB2542-DBC4-4193-8BB2-7C4618759AEC}"/>
              </a:ext>
            </a:extLst>
          </p:cNvPr>
          <p:cNvSpPr txBox="1"/>
          <p:nvPr/>
        </p:nvSpPr>
        <p:spPr>
          <a:xfrm>
            <a:off x="8429213" y="4059530"/>
            <a:ext cx="441085" cy="1649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AAC4F4-89B8-45AF-94D6-F1A4B618CB44}"/>
              </a:ext>
            </a:extLst>
          </p:cNvPr>
          <p:cNvSpPr txBox="1"/>
          <p:nvPr/>
        </p:nvSpPr>
        <p:spPr>
          <a:xfrm>
            <a:off x="8318858" y="4501611"/>
            <a:ext cx="609242" cy="20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9th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56958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1001B6-4A4A-4AC7-B5DF-E33E846E1251}"/>
              </a:ext>
            </a:extLst>
          </p:cNvPr>
          <p:cNvSpPr txBox="1"/>
          <p:nvPr/>
        </p:nvSpPr>
        <p:spPr>
          <a:xfrm>
            <a:off x="7587513" y="38948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1929" y="499162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8512"/>
          <a:stretch/>
        </p:blipFill>
        <p:spPr>
          <a:xfrm>
            <a:off x="8493483" y="516378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21"/>
          <a:stretch/>
        </p:blipFill>
        <p:spPr>
          <a:xfrm>
            <a:off x="7591551" y="517328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79903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85976" y="5642902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</p:spTree>
    <p:extLst>
      <p:ext uri="{BB962C8B-B14F-4D97-AF65-F5344CB8AC3E}">
        <p14:creationId xmlns:p14="http://schemas.microsoft.com/office/powerpoint/2010/main" val="139163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022941" y="2887038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8050994" y="2645842"/>
            <a:ext cx="1271965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BD1E43-D8E7-B744-A274-12B58FD12C1C}"/>
              </a:ext>
            </a:extLst>
          </p:cNvPr>
          <p:cNvGrpSpPr/>
          <p:nvPr/>
        </p:nvGrpSpPr>
        <p:grpSpPr>
          <a:xfrm>
            <a:off x="7508626" y="2879032"/>
            <a:ext cx="399046" cy="384094"/>
            <a:chOff x="7458738" y="4240444"/>
            <a:chExt cx="609242" cy="5864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876D7B-97B7-494D-94ED-8DCB417C97EF}"/>
                </a:ext>
              </a:extLst>
            </p:cNvPr>
            <p:cNvSpPr txBox="1"/>
            <p:nvPr/>
          </p:nvSpPr>
          <p:spPr>
            <a:xfrm>
              <a:off x="7458738" y="4497929"/>
              <a:ext cx="609242" cy="328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aleway" panose="020B0503030101060003" pitchFamily="34" charset="0"/>
                </a:rPr>
                <a:t>8th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78D7967-ACC2-0248-B05C-079D60E3B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2691" y="4240444"/>
              <a:ext cx="281337" cy="286201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7606830" y="2706821"/>
            <a:ext cx="1271965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80152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80058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795" y="2655451"/>
            <a:ext cx="137160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3050722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830601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652949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306430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370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27631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036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72572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87548" y="2490490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26174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611" y="3191864"/>
            <a:ext cx="237287" cy="246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81254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39661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03778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068194"/>
              <a:ext cx="16154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7246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66285" y="2754217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06" y="2520510"/>
            <a:ext cx="242692" cy="2468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26145" y="233412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54217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63249" y="3446618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26526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46618"/>
            <a:ext cx="15712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604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2012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47339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3249" y="3183102"/>
            <a:ext cx="292608" cy="304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010885"/>
            <a:ext cx="724469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9048425" y="2783848"/>
            <a:ext cx="303288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5th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413" y="2540006"/>
            <a:ext cx="249539" cy="2538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BD120-B31D-5A40-AADC-48D026A39D54}"/>
              </a:ext>
            </a:extLst>
          </p:cNvPr>
          <p:cNvSpPr txBox="1"/>
          <p:nvPr/>
        </p:nvSpPr>
        <p:spPr>
          <a:xfrm>
            <a:off x="9013446" y="2355033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83848"/>
            <a:ext cx="137890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9054783" y="3476249"/>
            <a:ext cx="300083" cy="18466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b="0" dirty="0"/>
              <a:t>9th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A4197-F846-AA41-B53A-F677DCAC5C78}"/>
              </a:ext>
            </a:extLst>
          </p:cNvPr>
          <p:cNvSpPr txBox="1"/>
          <p:nvPr/>
        </p:nvSpPr>
        <p:spPr>
          <a:xfrm>
            <a:off x="9021506" y="3010885"/>
            <a:ext cx="38158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76249"/>
            <a:ext cx="153760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 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 until next badge!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2" y="1576665"/>
            <a:ext cx="1767449" cy="563462"/>
            <a:chOff x="7473918" y="1601551"/>
            <a:chExt cx="1961102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40" y="1743478"/>
              <a:ext cx="1697808" cy="483272"/>
              <a:chOff x="7633399" y="4875312"/>
              <a:chExt cx="1563100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399" y="4875312"/>
                <a:ext cx="1557168" cy="270435"/>
                <a:chOff x="5311068" y="6224977"/>
                <a:chExt cx="2129145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59151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36752" y="6261143"/>
                  <a:ext cx="303461" cy="317498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28106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43608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0485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79903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51147" y="2414575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25326"/>
            <a:ext cx="45720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82703"/>
            <a:ext cx="45720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3661" y="3067745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1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92168" y="3498563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93" y="196039"/>
            <a:ext cx="1391614" cy="23699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392"/>
          <a:stretch/>
        </p:blipFill>
        <p:spPr>
          <a:xfrm>
            <a:off x="7599621" y="1006707"/>
            <a:ext cx="258163" cy="2552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95333" y="2784633"/>
            <a:ext cx="1734500" cy="415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4" y="2516996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3840" y="2645840"/>
            <a:ext cx="1729120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earn your next achievement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251588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2214" y="3380432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70 more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earn your next achievement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4431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Stats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537D2D-A78C-495D-A153-E24A558D3DAB}"/>
              </a:ext>
            </a:extLst>
          </p:cNvPr>
          <p:cNvGrpSpPr/>
          <p:nvPr/>
        </p:nvGrpSpPr>
        <p:grpSpPr>
          <a:xfrm>
            <a:off x="7614640" y="1675337"/>
            <a:ext cx="1697808" cy="483272"/>
            <a:chOff x="7633399" y="4875312"/>
            <a:chExt cx="1563100" cy="4449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745F-0D64-43BC-A1CF-F88653328BA7}"/>
                </a:ext>
              </a:extLst>
            </p:cNvPr>
            <p:cNvGrpSpPr/>
            <p:nvPr/>
          </p:nvGrpSpPr>
          <p:grpSpPr>
            <a:xfrm>
              <a:off x="7633399" y="4875312"/>
              <a:ext cx="1557168" cy="270435"/>
              <a:chOff x="5311068" y="6224977"/>
              <a:chExt cx="2129145" cy="36977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7E0A0EE-2051-4632-8075-D90529BD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5CF2283-FCFD-4FDD-A84E-4AD52ED29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9151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59CA218-06E5-428A-A3F4-9D11241C6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B0434094-DE04-4AFB-A952-B62D2A34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B2FC6F-2552-441E-A022-B9111E48F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6752" y="6261143"/>
                <a:ext cx="303461" cy="31749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C23EA1-C82A-4146-8657-D29DBEAB77D3}"/>
                </a:ext>
              </a:extLst>
            </p:cNvPr>
            <p:cNvSpPr txBox="1"/>
            <p:nvPr/>
          </p:nvSpPr>
          <p:spPr>
            <a:xfrm>
              <a:off x="7652270" y="5101081"/>
              <a:ext cx="161543" cy="19835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669CFA-9D6D-47E1-947E-22978596E350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82A4F9-7BDC-44C3-A301-6EF322CDC0B9}"/>
                </a:ext>
              </a:extLst>
            </p:cNvPr>
            <p:cNvSpPr txBox="1"/>
            <p:nvPr/>
          </p:nvSpPr>
          <p:spPr>
            <a:xfrm>
              <a:off x="8628106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2E7A73-76D5-4B63-9722-CE64AEF5E2D7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193CE-610D-4E10-AF22-2ECF3E510A3A}"/>
                </a:ext>
              </a:extLst>
            </p:cNvPr>
            <p:cNvSpPr txBox="1"/>
            <p:nvPr/>
          </p:nvSpPr>
          <p:spPr>
            <a:xfrm>
              <a:off x="8943608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3553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27731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8512"/>
          <a:stretch/>
        </p:blipFill>
        <p:spPr>
          <a:xfrm>
            <a:off x="8501553" y="4597641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621"/>
          <a:stretch/>
        </p:blipFill>
        <p:spPr>
          <a:xfrm>
            <a:off x="7599621" y="4607139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076756"/>
            <a:ext cx="61823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425345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</p:spTree>
    <p:extLst>
      <p:ext uri="{BB962C8B-B14F-4D97-AF65-F5344CB8AC3E}">
        <p14:creationId xmlns:p14="http://schemas.microsoft.com/office/powerpoint/2010/main" val="243937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476758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1341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374951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444425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457310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51866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449947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7668028" y="1704577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929224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929224"/>
            <a:ext cx="318035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407" y="2141309"/>
            <a:ext cx="206737" cy="2103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041" y="2141309"/>
            <a:ext cx="202133" cy="210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948" y="2141309"/>
            <a:ext cx="213750" cy="2103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4C9BC4-FCE8-4C6E-91F8-CBD53D255445}"/>
              </a:ext>
            </a:extLst>
          </p:cNvPr>
          <p:cNvSpPr/>
          <p:nvPr/>
        </p:nvSpPr>
        <p:spPr>
          <a:xfrm>
            <a:off x="9608984" y="2452399"/>
            <a:ext cx="319715" cy="4049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0ACA34-38FB-442C-9DA9-66167D89A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9432" y="2141309"/>
            <a:ext cx="202133" cy="210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4963B-6A02-4F0C-8176-55056C2E4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9761" y="2141309"/>
            <a:ext cx="202133" cy="21031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39CED7-8352-4E63-8D1F-435B947F040C}"/>
              </a:ext>
            </a:extLst>
          </p:cNvPr>
          <p:cNvSpPr/>
          <p:nvPr/>
        </p:nvSpPr>
        <p:spPr>
          <a:xfrm>
            <a:off x="7918884" y="2112897"/>
            <a:ext cx="622381" cy="2552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D2509-E62F-478F-834A-2041EF4CBC63}"/>
              </a:ext>
            </a:extLst>
          </p:cNvPr>
          <p:cNvSpPr txBox="1"/>
          <p:nvPr/>
        </p:nvSpPr>
        <p:spPr>
          <a:xfrm>
            <a:off x="7441830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1988D1-A968-47ED-A818-1D8FA0CA9413}"/>
              </a:ext>
            </a:extLst>
          </p:cNvPr>
          <p:cNvSpPr txBox="1"/>
          <p:nvPr/>
        </p:nvSpPr>
        <p:spPr>
          <a:xfrm>
            <a:off x="8770991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A98BE8-8C6B-402D-93EC-3FCDA0D2022D}"/>
              </a:ext>
            </a:extLst>
          </p:cNvPr>
          <p:cNvSpPr txBox="1"/>
          <p:nvPr/>
        </p:nvSpPr>
        <p:spPr>
          <a:xfrm>
            <a:off x="8436922" y="2306532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</p:spTree>
    <p:extLst>
      <p:ext uri="{BB962C8B-B14F-4D97-AF65-F5344CB8AC3E}">
        <p14:creationId xmlns:p14="http://schemas.microsoft.com/office/powerpoint/2010/main" val="213943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3924617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12759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283485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289851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296369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290926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365843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378728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373284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371365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7668028" y="1704577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929224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929224"/>
            <a:ext cx="318035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929224"/>
            <a:ext cx="247561" cy="210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76665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407" y="2466348"/>
            <a:ext cx="206737" cy="2103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041" y="2466348"/>
            <a:ext cx="202133" cy="210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9948" y="2466348"/>
            <a:ext cx="213750" cy="2103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4C9BC4-FCE8-4C6E-91F8-CBD53D255445}"/>
              </a:ext>
            </a:extLst>
          </p:cNvPr>
          <p:cNvSpPr/>
          <p:nvPr/>
        </p:nvSpPr>
        <p:spPr>
          <a:xfrm>
            <a:off x="9608984" y="2452399"/>
            <a:ext cx="319715" cy="4049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40ACA34-38FB-442C-9DA9-66167D89A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9432" y="2466348"/>
            <a:ext cx="202133" cy="210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C4963B-6A02-4F0C-8176-55056C2E4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9761" y="2466348"/>
            <a:ext cx="202133" cy="21031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39CED7-8352-4E63-8D1F-435B947F040C}"/>
              </a:ext>
            </a:extLst>
          </p:cNvPr>
          <p:cNvSpPr/>
          <p:nvPr/>
        </p:nvSpPr>
        <p:spPr>
          <a:xfrm>
            <a:off x="7918884" y="2437936"/>
            <a:ext cx="622381" cy="2552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8D2509-E62F-478F-834A-2041EF4CBC63}"/>
              </a:ext>
            </a:extLst>
          </p:cNvPr>
          <p:cNvSpPr txBox="1"/>
          <p:nvPr/>
        </p:nvSpPr>
        <p:spPr>
          <a:xfrm>
            <a:off x="7441830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1988D1-A968-47ED-A818-1D8FA0CA9413}"/>
              </a:ext>
            </a:extLst>
          </p:cNvPr>
          <p:cNvSpPr txBox="1"/>
          <p:nvPr/>
        </p:nvSpPr>
        <p:spPr>
          <a:xfrm>
            <a:off x="8770991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A98BE8-8C6B-402D-93EC-3FCDA0D2022D}"/>
              </a:ext>
            </a:extLst>
          </p:cNvPr>
          <p:cNvSpPr txBox="1"/>
          <p:nvPr/>
        </p:nvSpPr>
        <p:spPr>
          <a:xfrm>
            <a:off x="8436922" y="2631571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0D028-C62E-4928-96FA-60A6383E6459}"/>
              </a:ext>
            </a:extLst>
          </p:cNvPr>
          <p:cNvSpPr txBox="1"/>
          <p:nvPr/>
        </p:nvSpPr>
        <p:spPr>
          <a:xfrm>
            <a:off x="7605405" y="218150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ACF0A1-AEB5-4314-862C-8769B2FF380F}"/>
              </a:ext>
            </a:extLst>
          </p:cNvPr>
          <p:cNvSpPr txBox="1"/>
          <p:nvPr/>
        </p:nvSpPr>
        <p:spPr>
          <a:xfrm>
            <a:off x="7527845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1A21F-47F3-4EE9-AB29-62310A965D84}"/>
              </a:ext>
            </a:extLst>
          </p:cNvPr>
          <p:cNvSpPr txBox="1"/>
          <p:nvPr/>
        </p:nvSpPr>
        <p:spPr>
          <a:xfrm>
            <a:off x="7853109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F711E-2120-46F8-BA70-0D5B7B193419}"/>
              </a:ext>
            </a:extLst>
          </p:cNvPr>
          <p:cNvSpPr txBox="1"/>
          <p:nvPr/>
        </p:nvSpPr>
        <p:spPr>
          <a:xfrm>
            <a:off x="8201582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187AE0-9300-4600-914E-1BB41EAB72A4}"/>
              </a:ext>
            </a:extLst>
          </p:cNvPr>
          <p:cNvSpPr txBox="1"/>
          <p:nvPr/>
        </p:nvSpPr>
        <p:spPr>
          <a:xfrm>
            <a:off x="8547104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A2484-B9CE-4BDB-89B1-2F52EDE4E9F0}"/>
              </a:ext>
            </a:extLst>
          </p:cNvPr>
          <p:cNvSpPr txBox="1"/>
          <p:nvPr/>
        </p:nvSpPr>
        <p:spPr>
          <a:xfrm>
            <a:off x="8885118" y="2309891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296130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/>
          <p:nvPr/>
        </p:nvGrpSpPr>
        <p:grpSpPr>
          <a:xfrm>
            <a:off x="7559010" y="4767589"/>
            <a:ext cx="1753726" cy="420918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7569263" y="3913416"/>
            <a:ext cx="1734500" cy="41538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4443" y="3620673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737" y="3709662"/>
            <a:ext cx="333639" cy="347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1859E-6A3A-407A-8D67-C09A559D3C5D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253624-7C50-4B1E-856B-CA1BC06DC63B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1062AD30-AA7B-4290-939A-818520B700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401" y="3684331"/>
            <a:ext cx="78182" cy="8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27332-D5E0-4ADB-9691-1FB9E6317734}"/>
              </a:ext>
            </a:extLst>
          </p:cNvPr>
          <p:cNvSpPr txBox="1"/>
          <p:nvPr/>
        </p:nvSpPr>
        <p:spPr>
          <a:xfrm>
            <a:off x="7594443" y="374951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7882D0-1E19-4219-9675-2C9CF6D01005}"/>
              </a:ext>
            </a:extLst>
          </p:cNvPr>
          <p:cNvGrpSpPr/>
          <p:nvPr/>
        </p:nvGrpSpPr>
        <p:grpSpPr>
          <a:xfrm>
            <a:off x="8633652" y="3695082"/>
            <a:ext cx="548640" cy="64008"/>
            <a:chOff x="7600864" y="2374604"/>
            <a:chExt cx="647115" cy="16657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15AC30-2881-445E-8EA9-D37BFB6FEBB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93E4EB-2C52-4636-9654-C6423CA3B6B9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4443" y="4444257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CF1A3F-80B8-4AEC-B9DE-7D38ED988CA4}"/>
              </a:ext>
            </a:extLst>
          </p:cNvPr>
          <p:cNvSpPr txBox="1"/>
          <p:nvPr/>
        </p:nvSpPr>
        <p:spPr>
          <a:xfrm>
            <a:off x="7594443" y="4573101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70F98F-16CB-4A44-BC1E-C0F190161CA0}"/>
              </a:ext>
            </a:extLst>
          </p:cNvPr>
          <p:cNvGrpSpPr/>
          <p:nvPr/>
        </p:nvGrpSpPr>
        <p:grpSpPr>
          <a:xfrm>
            <a:off x="8633652" y="4518666"/>
            <a:ext cx="548640" cy="64008"/>
            <a:chOff x="7600864" y="2374604"/>
            <a:chExt cx="647115" cy="1665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721DBE7-9E73-4EF5-BB4D-B1B8D4DEBFF2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E057E1-9176-42A8-AB33-DC55739A6990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8FA938BF-6EEF-4F10-A512-EF032BE9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915" y="4499475"/>
            <a:ext cx="85668" cy="99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951716-C8B2-4D35-B846-D9D4BE66A0EF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57101-995F-4C0D-877E-375161083CF8}"/>
              </a:ext>
            </a:extLst>
          </p:cNvPr>
          <p:cNvGrpSpPr/>
          <p:nvPr/>
        </p:nvGrpSpPr>
        <p:grpSpPr>
          <a:xfrm>
            <a:off x="9425751" y="2280830"/>
            <a:ext cx="1524348" cy="264735"/>
            <a:chOff x="5311068" y="6224977"/>
            <a:chExt cx="2129145" cy="369771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5678CF7-1F55-4254-A292-9E4D529B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3D1948E-0687-431C-A7D2-8382A11A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151" y="6241705"/>
              <a:ext cx="341647" cy="31749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B1B1647-D76F-4839-AA1A-CBA46B16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85" name="Picture 84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8E4258FC-6EC5-4993-8A95-5E207FBF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94FC56-0CEC-4F5B-B780-87B20C295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136752" y="6261143"/>
              <a:ext cx="303461" cy="31749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06FC2D-1F11-4D93-9179-939D8B886701}"/>
              </a:ext>
            </a:extLst>
          </p:cNvPr>
          <p:cNvSpPr txBox="1"/>
          <p:nvPr/>
        </p:nvSpPr>
        <p:spPr>
          <a:xfrm>
            <a:off x="7686501" y="1648046"/>
            <a:ext cx="158138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BB584-CD38-429B-9BCE-8EFF7F43F62F}"/>
              </a:ext>
            </a:extLst>
          </p:cNvPr>
          <p:cNvSpPr txBox="1"/>
          <p:nvPr/>
        </p:nvSpPr>
        <p:spPr>
          <a:xfrm>
            <a:off x="7943246" y="1648046"/>
            <a:ext cx="318035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A9B990-1A3F-4941-BEF6-A9EB977B9447}"/>
              </a:ext>
            </a:extLst>
          </p:cNvPr>
          <p:cNvSpPr txBox="1"/>
          <p:nvPr/>
        </p:nvSpPr>
        <p:spPr>
          <a:xfrm>
            <a:off x="8641770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1017B4-F20B-4299-A534-3E875C4373E7}"/>
              </a:ext>
            </a:extLst>
          </p:cNvPr>
          <p:cNvSpPr txBox="1"/>
          <p:nvPr/>
        </p:nvSpPr>
        <p:spPr>
          <a:xfrm>
            <a:off x="8293704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049242-CEAD-46FD-89BA-7F88D12E44D8}"/>
              </a:ext>
            </a:extLst>
          </p:cNvPr>
          <p:cNvSpPr txBox="1"/>
          <p:nvPr/>
        </p:nvSpPr>
        <p:spPr>
          <a:xfrm>
            <a:off x="8950622" y="1648046"/>
            <a:ext cx="24756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F132D5-7EE6-440D-93CA-9B8841F9A6AE}"/>
              </a:ext>
            </a:extLst>
          </p:cNvPr>
          <p:cNvSpPr txBox="1"/>
          <p:nvPr/>
        </p:nvSpPr>
        <p:spPr>
          <a:xfrm>
            <a:off x="7541202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85BFA-FE91-4076-9473-11090693D981}"/>
              </a:ext>
            </a:extLst>
          </p:cNvPr>
          <p:cNvSpPr txBox="1"/>
          <p:nvPr/>
        </p:nvSpPr>
        <p:spPr>
          <a:xfrm>
            <a:off x="7866466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A9D242-9757-46EC-A507-A3CDD3335833}"/>
              </a:ext>
            </a:extLst>
          </p:cNvPr>
          <p:cNvSpPr txBox="1"/>
          <p:nvPr/>
        </p:nvSpPr>
        <p:spPr>
          <a:xfrm>
            <a:off x="8214939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22428B-A571-4BDA-A59D-FEDC136CF70B}"/>
              </a:ext>
            </a:extLst>
          </p:cNvPr>
          <p:cNvSpPr txBox="1"/>
          <p:nvPr/>
        </p:nvSpPr>
        <p:spPr>
          <a:xfrm>
            <a:off x="8560461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BDB5B-80C5-461E-8D61-D32A20BAC8E1}"/>
              </a:ext>
            </a:extLst>
          </p:cNvPr>
          <p:cNvSpPr txBox="1"/>
          <p:nvPr/>
        </p:nvSpPr>
        <p:spPr>
          <a:xfrm>
            <a:off x="8898475" y="1568307"/>
            <a:ext cx="410176" cy="1692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6C0A5-ADEE-4F8F-9013-9149E4D3A0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43B325-BAC4-4D92-8649-BF45E54D69C1}"/>
              </a:ext>
            </a:extLst>
          </p:cNvPr>
          <p:cNvSpPr txBox="1"/>
          <p:nvPr/>
        </p:nvSpPr>
        <p:spPr>
          <a:xfrm>
            <a:off x="7447764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E1865E-CE15-4FF6-A248-49DC24205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518" y="1824741"/>
            <a:ext cx="197750" cy="201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B1033-46AC-44CA-AF0B-0F6662397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7423" y="1824741"/>
            <a:ext cx="193345" cy="2011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947266-EDA8-4A43-9C73-FC8B1D1E4EE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38598" y="1824741"/>
            <a:ext cx="204457" cy="2011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C8B38-0314-439C-8900-2A912F8AF4AB}"/>
              </a:ext>
            </a:extLst>
          </p:cNvPr>
          <p:cNvSpPr txBox="1"/>
          <p:nvPr/>
        </p:nvSpPr>
        <p:spPr>
          <a:xfrm>
            <a:off x="7785446" y="581296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0F918A-1B84-4D24-8443-85BD2819F5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1378" y="1831181"/>
            <a:ext cx="273096" cy="2273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72A548-3EC2-4722-B840-167EAF43FB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33740" y="1855841"/>
            <a:ext cx="191528" cy="1779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2165A0-AD47-43A2-B099-7E4F55440F2E}"/>
              </a:ext>
            </a:extLst>
          </p:cNvPr>
          <p:cNvSpPr txBox="1"/>
          <p:nvPr/>
        </p:nvSpPr>
        <p:spPr>
          <a:xfrm>
            <a:off x="8769781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61A193-418B-4F6B-AFB7-1564C317B75B}"/>
              </a:ext>
            </a:extLst>
          </p:cNvPr>
          <p:cNvSpPr txBox="1"/>
          <p:nvPr/>
        </p:nvSpPr>
        <p:spPr>
          <a:xfrm>
            <a:off x="8435712" y="2004456"/>
            <a:ext cx="60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BBA690-C828-4F40-AEA0-D5E4F0B2E9BD}"/>
              </a:ext>
            </a:extLst>
          </p:cNvPr>
          <p:cNvSpPr txBox="1"/>
          <p:nvPr/>
        </p:nvSpPr>
        <p:spPr>
          <a:xfrm>
            <a:off x="7893602" y="2017365"/>
            <a:ext cx="338826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latin typeface="Raleway" panose="020B0503030101060003" pitchFamily="34" charset="0"/>
              </a:rPr>
              <a:t>Unranked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962A7E-069A-4D78-8528-D8FACF0C08B7}"/>
              </a:ext>
            </a:extLst>
          </p:cNvPr>
          <p:cNvSpPr txBox="1"/>
          <p:nvPr/>
        </p:nvSpPr>
        <p:spPr>
          <a:xfrm>
            <a:off x="8259545" y="2022574"/>
            <a:ext cx="338826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latin typeface="Raleway" panose="020B0503030101060003" pitchFamily="34" charset="0"/>
              </a:rPr>
              <a:t>Unranked</a:t>
            </a:r>
          </a:p>
        </p:txBody>
      </p:sp>
    </p:spTree>
    <p:extLst>
      <p:ext uri="{BB962C8B-B14F-4D97-AF65-F5344CB8AC3E}">
        <p14:creationId xmlns:p14="http://schemas.microsoft.com/office/powerpoint/2010/main" val="1898997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35433" r="14888" b="10435"/>
          <a:stretch/>
        </p:blipFill>
        <p:spPr bwMode="auto">
          <a:xfrm>
            <a:off x="8412743" y="1097541"/>
            <a:ext cx="1963926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2012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35468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3402" y="3183102"/>
            <a:ext cx="292608" cy="304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300977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460332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Examples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4923647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4933145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5402762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5402762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4751351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876D7B-97B7-494D-94ED-8DCB417C97EF}"/>
              </a:ext>
            </a:extLst>
          </p:cNvPr>
          <p:cNvSpPr txBox="1"/>
          <p:nvPr/>
        </p:nvSpPr>
        <p:spPr>
          <a:xfrm>
            <a:off x="8981602" y="2780276"/>
            <a:ext cx="421851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sz="400" b="0" dirty="0"/>
              <a:t>2 more to 4</a:t>
            </a:r>
            <a:r>
              <a:rPr lang="en-US" sz="400" b="0" baseline="30000" dirty="0"/>
              <a:t>th</a:t>
            </a:r>
            <a:r>
              <a:rPr lang="en-US" sz="400" b="0" dirty="0"/>
              <a:t> place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921" y="2540006"/>
            <a:ext cx="249539" cy="2538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7515902" y="2783848"/>
            <a:ext cx="117852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54D3B5-E87F-2B45-A2A8-84A1F1B4D3A9}"/>
              </a:ext>
            </a:extLst>
          </p:cNvPr>
          <p:cNvSpPr txBox="1"/>
          <p:nvPr/>
        </p:nvSpPr>
        <p:spPr>
          <a:xfrm>
            <a:off x="8950991" y="3497681"/>
            <a:ext cx="482546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" b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pPr algn="ctr"/>
            <a:r>
              <a:rPr lang="en-US" sz="400" b="0" dirty="0"/>
              <a:t>16 more to 5</a:t>
            </a:r>
            <a:r>
              <a:rPr lang="en-US" sz="400" b="0" baseline="30000" dirty="0"/>
              <a:t>th</a:t>
            </a:r>
            <a:r>
              <a:rPr lang="en-US" sz="400" b="0" dirty="0"/>
              <a:t> place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7511263" y="3476249"/>
            <a:ext cx="131157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validations until next badge!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8" y="1576665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89259" y="2403425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14176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7010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9259" y="305229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029201" y="3153169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8937556" y="235468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8934572" y="300977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8964554" y="257955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8963829" y="328288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90FADE-DB14-4378-B654-1DCFC51A4747}"/>
              </a:ext>
            </a:extLst>
          </p:cNvPr>
          <p:cNvSpPr/>
          <p:nvPr/>
        </p:nvSpPr>
        <p:spPr>
          <a:xfrm>
            <a:off x="7559749" y="494415"/>
            <a:ext cx="1739131" cy="93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Condensed" panose="020B0606040200020203" pitchFamily="34" charset="0"/>
              </a:rPr>
              <a:t>sidebar width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3F23975-E6FC-42E6-86A4-B528DF34D5F0}"/>
              </a:ext>
            </a:extLst>
          </p:cNvPr>
          <p:cNvCxnSpPr>
            <a:cxnSpLocks/>
          </p:cNvCxnSpPr>
          <p:nvPr/>
        </p:nvCxnSpPr>
        <p:spPr>
          <a:xfrm>
            <a:off x="9302770" y="164529"/>
            <a:ext cx="0" cy="62681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2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8466048" y="3202203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8192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847474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71829" r="53726" b="17726"/>
          <a:stretch/>
        </p:blipFill>
        <p:spPr>
          <a:xfrm>
            <a:off x="8461428" y="2520121"/>
            <a:ext cx="1306891" cy="312978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874536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874587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8467673" y="235468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282" y="3227003"/>
            <a:ext cx="246076" cy="25603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0115" y="3755439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6152" y="0"/>
            <a:ext cx="3000375" cy="32004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8466048" y="300977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8463879" y="1400844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8463879" y="218940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8463879" y="378152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Help with this mission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512"/>
          <a:stretch/>
        </p:blipFill>
        <p:spPr>
          <a:xfrm>
            <a:off x="9375433" y="4101852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621"/>
          <a:stretch/>
        </p:blipFill>
        <p:spPr>
          <a:xfrm>
            <a:off x="8473501" y="4111350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8461853" y="4580967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9367926" y="4580967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8466094" y="3929556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1801" y="2540006"/>
            <a:ext cx="249539" cy="2538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413F35-892D-994F-977C-894A681F079E}"/>
              </a:ext>
            </a:extLst>
          </p:cNvPr>
          <p:cNvSpPr/>
          <p:nvPr/>
        </p:nvSpPr>
        <p:spPr>
          <a:xfrm>
            <a:off x="8389782" y="2783848"/>
            <a:ext cx="174278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 can do it! Just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AC8A0-BB61-2449-8460-5CDCD3F04457}"/>
              </a:ext>
            </a:extLst>
          </p:cNvPr>
          <p:cNvSpPr/>
          <p:nvPr/>
        </p:nvSpPr>
        <p:spPr>
          <a:xfrm>
            <a:off x="8385143" y="3476249"/>
            <a:ext cx="174438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validations to move into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5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place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!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118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8415088" y="1576665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63139" y="2414999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9227939" y="2425750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9227939" y="307010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3139" y="305229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875816" y="3158186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9811436" y="235468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9808452" y="300977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9838434" y="257955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9837709" y="327709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46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319EFA-3864-4234-8FCF-49DB430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15" y="-289431"/>
            <a:ext cx="956166" cy="1296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BC883C-078A-47DB-9C83-D494AEAF1FC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168" y="3155767"/>
            <a:ext cx="1307592" cy="313840"/>
            <a:chOff x="7641828" y="5251963"/>
            <a:chExt cx="1545550" cy="37095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ADF618A-B9EE-4058-9B1F-219CFD3A4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F9D6DE-B36E-46BD-A956-610D0FB6ABB4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701199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7587548" y="2591561"/>
            <a:ext cx="1306891" cy="3129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71485" y="1158302"/>
            <a:ext cx="1437166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71990" y="938538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E8A00-D994-432E-ACFE-9186BCD1914D}"/>
              </a:ext>
            </a:extLst>
          </p:cNvPr>
          <p:cNvSpPr txBox="1"/>
          <p:nvPr/>
        </p:nvSpPr>
        <p:spPr>
          <a:xfrm>
            <a:off x="10329669" y="6485373"/>
            <a:ext cx="152577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E7566-F984-41F7-8CB6-25D27302B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913" y="4927513"/>
            <a:ext cx="434513" cy="43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650F-0494-42E9-871F-AAA6A344BA58}"/>
              </a:ext>
            </a:extLst>
          </p:cNvPr>
          <p:cNvSpPr txBox="1"/>
          <p:nvPr/>
        </p:nvSpPr>
        <p:spPr>
          <a:xfrm>
            <a:off x="7593793" y="2426123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2034-F953-48AA-8BEB-316165D83DA2}"/>
              </a:ext>
            </a:extLst>
          </p:cNvPr>
          <p:cNvSpPr txBox="1"/>
          <p:nvPr/>
        </p:nvSpPr>
        <p:spPr>
          <a:xfrm>
            <a:off x="10537819" y="5790607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01906-4B38-4828-805B-78049EF4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865" y="6011263"/>
            <a:ext cx="280115" cy="28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96CFB9-7E26-431A-9290-FD10D08E5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5453" y="3168022"/>
            <a:ext cx="246076" cy="256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1AE4E-A900-4533-BB2C-BCCDE3383114}"/>
              </a:ext>
            </a:extLst>
          </p:cNvPr>
          <p:cNvSpPr txBox="1"/>
          <p:nvPr/>
        </p:nvSpPr>
        <p:spPr>
          <a:xfrm>
            <a:off x="10516403" y="3542615"/>
            <a:ext cx="53500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88B9-2BF6-4B45-8A47-A7CF822A418E}"/>
              </a:ext>
            </a:extLst>
          </p:cNvPr>
          <p:cNvSpPr txBox="1"/>
          <p:nvPr/>
        </p:nvSpPr>
        <p:spPr>
          <a:xfrm>
            <a:off x="10377329" y="4021972"/>
            <a:ext cx="738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3rd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BB306-9663-4D0E-A728-8C2272580CF6}"/>
              </a:ext>
            </a:extLst>
          </p:cNvPr>
          <p:cNvSpPr txBox="1"/>
          <p:nvPr/>
        </p:nvSpPr>
        <p:spPr>
          <a:xfrm>
            <a:off x="9893594" y="5820042"/>
            <a:ext cx="28964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33FC3-CA3B-4B83-90EC-B725CC4755D7}"/>
              </a:ext>
            </a:extLst>
          </p:cNvPr>
          <p:cNvSpPr txBox="1"/>
          <p:nvPr/>
        </p:nvSpPr>
        <p:spPr>
          <a:xfrm>
            <a:off x="10306123" y="582004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AF0726D-AA6E-45D6-AE48-FA53F78C3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6235" y="3755439"/>
            <a:ext cx="3000375" cy="32004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33659E7-EC62-412B-9520-6C7F2DE42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98592" y="3397900"/>
            <a:ext cx="3000375" cy="320040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A6E8277-B645-4E35-9FEF-6EA648E2F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272" y="0"/>
            <a:ext cx="3000375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1C11A-4639-4585-B46F-B87E11374D46}"/>
              </a:ext>
            </a:extLst>
          </p:cNvPr>
          <p:cNvSpPr txBox="1"/>
          <p:nvPr/>
        </p:nvSpPr>
        <p:spPr>
          <a:xfrm>
            <a:off x="10338749" y="6237702"/>
            <a:ext cx="1182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Raleway" panose="020B0503030101060003" pitchFamily="34" charset="0"/>
              </a:rPr>
              <a:t>8 more 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2B9359-C3AA-4D05-92BA-FAE3FD7C01EE}"/>
              </a:ext>
            </a:extLst>
          </p:cNvPr>
          <p:cNvSpPr txBox="1"/>
          <p:nvPr/>
        </p:nvSpPr>
        <p:spPr>
          <a:xfrm>
            <a:off x="7592168" y="2974057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CF4FD-1677-4844-809C-83FC50F0E39D}"/>
              </a:ext>
            </a:extLst>
          </p:cNvPr>
          <p:cNvSpPr txBox="1"/>
          <p:nvPr/>
        </p:nvSpPr>
        <p:spPr>
          <a:xfrm>
            <a:off x="7600864" y="1457996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6CC244-5851-4F13-A40F-74851EE3DC54}"/>
              </a:ext>
            </a:extLst>
          </p:cNvPr>
          <p:cNvSpPr txBox="1"/>
          <p:nvPr/>
        </p:nvSpPr>
        <p:spPr>
          <a:xfrm>
            <a:off x="7594443" y="226084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DA564-ABA6-4C68-98C2-48163A278498}"/>
              </a:ext>
            </a:extLst>
          </p:cNvPr>
          <p:cNvSpPr txBox="1"/>
          <p:nvPr/>
        </p:nvSpPr>
        <p:spPr>
          <a:xfrm>
            <a:off x="7589999" y="353174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Help with this mission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5752EFB-804F-42BB-A238-856F27562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512"/>
          <a:stretch/>
        </p:blipFill>
        <p:spPr>
          <a:xfrm>
            <a:off x="8501553" y="3852069"/>
            <a:ext cx="826481" cy="5089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7306BB2-DB2C-40B6-ACD2-B2EAB96B4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621"/>
          <a:stretch/>
        </p:blipFill>
        <p:spPr>
          <a:xfrm>
            <a:off x="7599621" y="3861567"/>
            <a:ext cx="848420" cy="4994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89DB881-2B25-415F-9E4E-51D15DD64AEE}"/>
              </a:ext>
            </a:extLst>
          </p:cNvPr>
          <p:cNvSpPr txBox="1"/>
          <p:nvPr/>
        </p:nvSpPr>
        <p:spPr>
          <a:xfrm>
            <a:off x="7587973" y="4331184"/>
            <a:ext cx="61823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Correct label.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 crosswalk but no label.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D3F6BA-D225-4A40-B34D-9D320A8FA5CA}"/>
              </a:ext>
            </a:extLst>
          </p:cNvPr>
          <p:cNvSpPr txBox="1"/>
          <p:nvPr/>
        </p:nvSpPr>
        <p:spPr>
          <a:xfrm>
            <a:off x="8494046" y="4331184"/>
            <a:ext cx="833988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Incorrect label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. Small pathways in front of homes should not be marked as missing curb ramps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9E642-7979-48BB-B413-3F8E51BA0071}"/>
              </a:ext>
            </a:extLst>
          </p:cNvPr>
          <p:cNvSpPr txBox="1"/>
          <p:nvPr/>
        </p:nvSpPr>
        <p:spPr>
          <a:xfrm>
            <a:off x="7592214" y="3679773"/>
            <a:ext cx="180273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Mouseover for more correct and incorrect examples.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78D7967-ACC2-0248-B05C-079D60E3B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921" y="2611446"/>
            <a:ext cx="249539" cy="2538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C54A5E-39F6-4A63-A0D0-C4B3A6D55F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307" y="953522"/>
            <a:ext cx="244933" cy="4095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4DB416D-BDDB-4EC8-81D5-48169222C35B}"/>
              </a:ext>
            </a:extLst>
          </p:cNvPr>
          <p:cNvGrpSpPr/>
          <p:nvPr/>
        </p:nvGrpSpPr>
        <p:grpSpPr>
          <a:xfrm>
            <a:off x="7541208" y="1633817"/>
            <a:ext cx="1781739" cy="563462"/>
            <a:chOff x="7473918" y="1601551"/>
            <a:chExt cx="1976956" cy="6251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537D2D-A78C-495D-A153-E24A558D3DAB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728745F-0D64-43BC-A1CF-F88653328BA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57E0A0EE-2051-4632-8075-D90529BD0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D5CF2283-FCFD-4FDD-A84E-4AD52ED2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9CA218-06E5-428A-A3F4-9D11241C6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B0434094-DE04-4AFB-A952-B62D2A34E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B2FC6F-2552-441E-A022-B9111E48F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C23EA1-C82A-4146-8657-D29DBEAB77D3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69CFA-9D6D-47E1-947E-22978596E350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82A4F9-7BDC-44C3-A301-6EF322CDC0B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E7A73-76D5-4B63-9722-CE64AEF5E2D7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C193CE-610D-4E10-AF22-2ECF3E510A3A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2C088-2077-4AA2-841C-5C9EEE7E348B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DE2A3-C9DD-482A-AB47-859BBE4879EF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17020C-B1EB-42B8-86EB-DE3095118378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480F94-6577-4F4C-A376-2933C2FCAB7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879B45-0F66-44CC-99D1-0EB9168CBC36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1EC77FD1-A215-4D51-B098-73201AEF4A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89259" y="2478437"/>
            <a:ext cx="78182" cy="8339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1F20B-09C1-45CD-ADA2-132518133EF5}"/>
              </a:ext>
            </a:extLst>
          </p:cNvPr>
          <p:cNvGrpSpPr/>
          <p:nvPr/>
        </p:nvGrpSpPr>
        <p:grpSpPr>
          <a:xfrm>
            <a:off x="8354059" y="2489188"/>
            <a:ext cx="41148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39A823-B583-4C0E-84EB-F941BD6A6F1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1F8DA59-1705-4B12-859F-79C3F31AAAEB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FD7782-BF13-4CF0-B954-3294DFEB8058}"/>
              </a:ext>
            </a:extLst>
          </p:cNvPr>
          <p:cNvGrpSpPr/>
          <p:nvPr/>
        </p:nvGrpSpPr>
        <p:grpSpPr>
          <a:xfrm>
            <a:off x="8354059" y="3034386"/>
            <a:ext cx="411480" cy="64008"/>
            <a:chOff x="7600864" y="2374604"/>
            <a:chExt cx="647115" cy="16657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A47E9DC-7978-4266-82EE-841DF6C4BBB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9F7BFB2-7772-4082-AC36-52E6AF821161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A4F86B1F-2C67-4E25-A5CC-2359303F93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9259" y="3016572"/>
            <a:ext cx="85668" cy="99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85259-92FD-4DC4-82CC-214371B8ED7F}"/>
              </a:ext>
            </a:extLst>
          </p:cNvPr>
          <p:cNvSpPr/>
          <p:nvPr/>
        </p:nvSpPr>
        <p:spPr>
          <a:xfrm>
            <a:off x="9003774" y="3125096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53FE3-5CD9-4EB5-AF8D-CF30353E9903}"/>
              </a:ext>
            </a:extLst>
          </p:cNvPr>
          <p:cNvSpPr txBox="1"/>
          <p:nvPr/>
        </p:nvSpPr>
        <p:spPr>
          <a:xfrm>
            <a:off x="8937556" y="242612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46FF4-E0B8-4600-8EE7-4FF2EB99A3C3}"/>
              </a:ext>
            </a:extLst>
          </p:cNvPr>
          <p:cNvSpPr txBox="1"/>
          <p:nvPr/>
        </p:nvSpPr>
        <p:spPr>
          <a:xfrm>
            <a:off x="8934572" y="297405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DB7FE-9B72-4D16-B4D0-64C87A44A890}"/>
              </a:ext>
            </a:extLst>
          </p:cNvPr>
          <p:cNvCxnSpPr>
            <a:cxnSpLocks/>
          </p:cNvCxnSpPr>
          <p:nvPr/>
        </p:nvCxnSpPr>
        <p:spPr>
          <a:xfrm flipH="1">
            <a:off x="8964554" y="2650992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1CEBE2-5D97-4D51-9D8A-840AAB7075E8}"/>
              </a:ext>
            </a:extLst>
          </p:cNvPr>
          <p:cNvCxnSpPr>
            <a:cxnSpLocks/>
          </p:cNvCxnSpPr>
          <p:nvPr/>
        </p:nvCxnSpPr>
        <p:spPr>
          <a:xfrm flipH="1">
            <a:off x="8963829" y="320787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F46F4BD4-1EA2-7B44-831D-91ACFA10C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 t="35433" r="14888" b="10435"/>
          <a:stretch/>
        </p:blipFill>
        <p:spPr bwMode="auto">
          <a:xfrm>
            <a:off x="713983" y="115020"/>
            <a:ext cx="3469709" cy="666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CEB34-04D7-2543-9530-9C5283D7F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4644895" y="491820"/>
            <a:ext cx="13843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A66AD-FB6B-BE45-9E10-D800C22C7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6079629" y="491820"/>
            <a:ext cx="1380744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627E9-44B5-D148-8794-6868EA592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18"/>
          <a:stretch/>
        </p:blipFill>
        <p:spPr>
          <a:xfrm>
            <a:off x="4644895" y="1356117"/>
            <a:ext cx="1380744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0745F-62CB-4D4D-9A27-921F1911C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"/>
          <a:stretch/>
        </p:blipFill>
        <p:spPr>
          <a:xfrm>
            <a:off x="6075452" y="1356117"/>
            <a:ext cx="1380744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3DA5A-DA47-FF42-AC2E-B4FACFF6B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895" y="2994815"/>
            <a:ext cx="1380744" cy="803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A4D15-B68F-2140-BE1C-C91FD46A3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7377"/>
          <a:stretch/>
        </p:blipFill>
        <p:spPr>
          <a:xfrm>
            <a:off x="6075452" y="2994815"/>
            <a:ext cx="1380744" cy="803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42F4C-D8AD-EB41-A79D-49229AE9B2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459"/>
          <a:stretch/>
        </p:blipFill>
        <p:spPr>
          <a:xfrm>
            <a:off x="4644895" y="3853823"/>
            <a:ext cx="1380744" cy="79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98BF5-D4E4-B343-BAD6-E5E5D08EE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99"/>
          <a:stretch/>
        </p:blipFill>
        <p:spPr>
          <a:xfrm>
            <a:off x="6075452" y="3853823"/>
            <a:ext cx="1380744" cy="7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4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04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67D86E-8A76-4780-A31E-6E55D927EAF6}"/>
              </a:ext>
            </a:extLst>
          </p:cNvPr>
          <p:cNvGrpSpPr>
            <a:grpSpLocks noChangeAspect="1"/>
          </p:cNvGrpSpPr>
          <p:nvPr/>
        </p:nvGrpSpPr>
        <p:grpSpPr>
          <a:xfrm>
            <a:off x="8326874" y="3154584"/>
            <a:ext cx="1307592" cy="313840"/>
            <a:chOff x="7641828" y="5251963"/>
            <a:chExt cx="1545550" cy="370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18B23C-AD50-4558-AD9E-B9E1B5DDB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49FE22-FA9A-4953-A730-15CE0BC390DB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A36F79-3755-4805-A1C6-9618C3FAB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t="71829" r="53726" b="17726"/>
          <a:stretch/>
        </p:blipFill>
        <p:spPr>
          <a:xfrm>
            <a:off x="8322254" y="2472502"/>
            <a:ext cx="1306891" cy="312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110686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902493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4A18-245E-432D-98CC-BF5908CABA84}"/>
              </a:ext>
            </a:extLst>
          </p:cNvPr>
          <p:cNvSpPr txBox="1"/>
          <p:nvPr/>
        </p:nvSpPr>
        <p:spPr>
          <a:xfrm>
            <a:off x="8328499" y="2307064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FC0B09-B47A-4077-97B1-E4C31C61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108" y="3179384"/>
            <a:ext cx="246076" cy="256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F702F6-79C4-4F81-84BD-E6B9CB8822DF}"/>
              </a:ext>
            </a:extLst>
          </p:cNvPr>
          <p:cNvSpPr txBox="1"/>
          <p:nvPr/>
        </p:nvSpPr>
        <p:spPr>
          <a:xfrm>
            <a:off x="8326874" y="2962158"/>
            <a:ext cx="7244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152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35322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141782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184F74-F8EA-45E3-8985-EB4048A87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627" y="2492387"/>
            <a:ext cx="249539" cy="2538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E6440D7-7378-4157-848D-39B085E4DF91}"/>
              </a:ext>
            </a:extLst>
          </p:cNvPr>
          <p:cNvSpPr/>
          <p:nvPr/>
        </p:nvSpPr>
        <p:spPr>
          <a:xfrm>
            <a:off x="8250608" y="2736229"/>
            <a:ext cx="174278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 can do it! Just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A62E5C-5A19-40BC-83DC-707D71B16404}"/>
              </a:ext>
            </a:extLst>
          </p:cNvPr>
          <p:cNvSpPr/>
          <p:nvPr/>
        </p:nvSpPr>
        <p:spPr>
          <a:xfrm>
            <a:off x="8245969" y="3428630"/>
            <a:ext cx="174438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Complete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validations to move into 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5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place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!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DD96D-7548-4B8E-A894-C1706E602AFC}"/>
              </a:ext>
            </a:extLst>
          </p:cNvPr>
          <p:cNvGrpSpPr/>
          <p:nvPr/>
        </p:nvGrpSpPr>
        <p:grpSpPr>
          <a:xfrm>
            <a:off x="8275914" y="1529046"/>
            <a:ext cx="1781739" cy="563462"/>
            <a:chOff x="7473918" y="1601551"/>
            <a:chExt cx="1976956" cy="6251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C28FB5-36BB-4015-A603-CB9D15808335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71DB8F8-9A33-46FF-A6CF-CB9F9A2FD6E7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0CD5F3DA-57EC-4AB1-B8EC-E2328AA537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0D2427E-971F-4848-B673-7508A94012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6E5B73E1-ECBD-466B-8EC2-11E4CBA9E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665E90FB-0F66-4068-9C4A-54623D08D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78AEEFE0-4507-4DF0-8524-D1169880D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C87069-C3BB-4552-A1C4-0F5F3BCD9302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57F4E2F-B73D-4A7F-B654-5103CD6E80DA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8E4576-6094-451E-A9A8-2AE5CB8C0A59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FD4A31-5716-4ACE-8C71-13A712AABCBA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98AE75-DAD1-4000-977A-8C8496BF0C54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E743D3-35DB-4B4F-A1C4-0549E9F034F4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BB1E56-DC0E-4A46-9EBC-0D1842E39A79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D330E8-2607-413B-BBE5-5BAF128B5AFF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7306C8-546E-4412-A31C-13DDA2E8B7BB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1D3BE6-3DD8-465E-BA18-03567E0B2803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2240573C-B650-4076-B39C-3BF9F7C462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3965" y="2367380"/>
            <a:ext cx="78182" cy="8339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92D2536-D778-4EEA-8C28-47F7D2272D3A}"/>
              </a:ext>
            </a:extLst>
          </p:cNvPr>
          <p:cNvGrpSpPr/>
          <p:nvPr/>
        </p:nvGrpSpPr>
        <p:grpSpPr>
          <a:xfrm>
            <a:off x="9088765" y="2378131"/>
            <a:ext cx="411480" cy="64008"/>
            <a:chOff x="7600864" y="2374604"/>
            <a:chExt cx="647115" cy="16657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39EF56-465F-43E3-9B45-78E2F222FA7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C61826-4E7E-4CA3-BD7A-3BEA421A91F5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302F14-B4A8-400B-9358-8D2E3C3B65DE}"/>
              </a:ext>
            </a:extLst>
          </p:cNvPr>
          <p:cNvGrpSpPr/>
          <p:nvPr/>
        </p:nvGrpSpPr>
        <p:grpSpPr>
          <a:xfrm>
            <a:off x="9088765" y="3022487"/>
            <a:ext cx="411480" cy="64008"/>
            <a:chOff x="7600864" y="2374604"/>
            <a:chExt cx="647115" cy="16657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ED1860-407F-4226-BBA4-025CC92E192B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E5FF76-54F3-479F-9FDA-7B5B775ADA80}"/>
                </a:ext>
              </a:extLst>
            </p:cNvPr>
            <p:cNvSpPr/>
            <p:nvPr/>
          </p:nvSpPr>
          <p:spPr>
            <a:xfrm>
              <a:off x="7600864" y="2374604"/>
              <a:ext cx="431410" cy="166577"/>
            </a:xfrm>
            <a:prstGeom prst="rect">
              <a:avLst/>
            </a:prstGeom>
            <a:solidFill>
              <a:srgbClr val="78C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65%</a:t>
              </a:r>
            </a:p>
          </p:txBody>
        </p:sp>
      </p:grp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0392E3E6-03EC-4BD0-8A5A-DC9A132C0F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3965" y="3004673"/>
            <a:ext cx="85668" cy="996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DDB5CE3-3F12-4A05-9237-39253D8A152A}"/>
              </a:ext>
            </a:extLst>
          </p:cNvPr>
          <p:cNvSpPr/>
          <p:nvPr/>
        </p:nvSpPr>
        <p:spPr>
          <a:xfrm>
            <a:off x="9736642" y="3110567"/>
            <a:ext cx="321011" cy="344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C77862-599A-490D-9C19-62F595BB395C}"/>
              </a:ext>
            </a:extLst>
          </p:cNvPr>
          <p:cNvSpPr txBox="1"/>
          <p:nvPr/>
        </p:nvSpPr>
        <p:spPr>
          <a:xfrm>
            <a:off x="9672262" y="2307064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233648-856B-4330-9D87-F4BB077409B5}"/>
              </a:ext>
            </a:extLst>
          </p:cNvPr>
          <p:cNvSpPr txBox="1"/>
          <p:nvPr/>
        </p:nvSpPr>
        <p:spPr>
          <a:xfrm>
            <a:off x="9669278" y="2962158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6+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067F03-078F-483E-938A-C545CCCE689B}"/>
              </a:ext>
            </a:extLst>
          </p:cNvPr>
          <p:cNvCxnSpPr>
            <a:cxnSpLocks/>
          </p:cNvCxnSpPr>
          <p:nvPr/>
        </p:nvCxnSpPr>
        <p:spPr>
          <a:xfrm flipH="1">
            <a:off x="9699260" y="253193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B66C8C-9A35-4570-993F-2254EAE81945}"/>
              </a:ext>
            </a:extLst>
          </p:cNvPr>
          <p:cNvCxnSpPr>
            <a:cxnSpLocks/>
          </p:cNvCxnSpPr>
          <p:nvPr/>
        </p:nvCxnSpPr>
        <p:spPr>
          <a:xfrm flipH="1">
            <a:off x="9698535" y="3229477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4835" y="856530"/>
            <a:ext cx="247411" cy="4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39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26331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C28FB5-36BB-4015-A603-CB9D15808335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71DB8F8-9A33-46FF-A6CF-CB9F9A2FD6E7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CD5F3DA-57EC-4AB1-B8EC-E2328AA53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0D2427E-971F-4848-B673-7508A9401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E5B73E1-ECBD-466B-8EC2-11E4CBA9E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39" name="Picture 38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665E90FB-0F66-4068-9C4A-54623D08D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8AEEFE0-4507-4DF0-8524-D1169880D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C87069-C3BB-4552-A1C4-0F5F3BCD9302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7F4E2F-B73D-4A7F-B654-5103CD6E80DA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8E4576-6094-451E-A9A8-2AE5CB8C0A59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FD4A31-5716-4ACE-8C71-13A712AABCBA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98AE75-DAD1-4000-977A-8C8496BF0C54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E743D3-35DB-4B4F-A1C4-0549E9F034F4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B1E56-DC0E-4A46-9EBC-0D1842E39A79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330E8-2607-413B-BBE5-5BAF128B5AFF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306C8-546E-4412-A31C-13DDA2E8B7BB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1D3BE6-3DD8-465E-BA18-03567E0B2803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9108B-5E14-40FA-87F5-25AFB12F0035}"/>
              </a:ext>
            </a:extLst>
          </p:cNvPr>
          <p:cNvGrpSpPr/>
          <p:nvPr/>
        </p:nvGrpSpPr>
        <p:grpSpPr>
          <a:xfrm>
            <a:off x="8292075" y="3392374"/>
            <a:ext cx="1753726" cy="420918"/>
            <a:chOff x="7641828" y="5251963"/>
            <a:chExt cx="1545550" cy="3709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DEE017-EDE0-44D4-8725-707D88C96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2591F6-4592-4E6C-AC8B-1B0BC7A67877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F508346-93F6-4684-9103-035E3B3F99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390" t="71829" r="53726" b="17726"/>
          <a:stretch/>
        </p:blipFill>
        <p:spPr>
          <a:xfrm>
            <a:off x="8302328" y="2693735"/>
            <a:ext cx="1734500" cy="4153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1BE8A21-6A86-4B3A-B280-4E60BBD8E45A}"/>
              </a:ext>
            </a:extLst>
          </p:cNvPr>
          <p:cNvSpPr txBox="1"/>
          <p:nvPr/>
        </p:nvSpPr>
        <p:spPr>
          <a:xfrm>
            <a:off x="8327508" y="240099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BC88384E-95F5-4D15-AC09-FEE1BAB6CB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CEAB70-D998-40CB-9882-1A08605E730B}"/>
              </a:ext>
            </a:extLst>
          </p:cNvPr>
          <p:cNvSpPr txBox="1"/>
          <p:nvPr/>
        </p:nvSpPr>
        <p:spPr>
          <a:xfrm>
            <a:off x="8327508" y="2529836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F6E8B7-2A4E-48EB-B2E8-ED40C637DF2F}"/>
              </a:ext>
            </a:extLst>
          </p:cNvPr>
          <p:cNvGrpSpPr/>
          <p:nvPr/>
        </p:nvGrpSpPr>
        <p:grpSpPr>
          <a:xfrm>
            <a:off x="9366717" y="2475401"/>
            <a:ext cx="548640" cy="64008"/>
            <a:chOff x="7600864" y="2374604"/>
            <a:chExt cx="647115" cy="16657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D9ABFD-355D-4253-B8ED-ABABA2B1F1F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ACCF-5054-4B3F-8D79-965A26AAA10C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DF42C30-5681-44D7-A7CE-4022A1BD0801}"/>
              </a:ext>
            </a:extLst>
          </p:cNvPr>
          <p:cNvSpPr txBox="1"/>
          <p:nvPr/>
        </p:nvSpPr>
        <p:spPr>
          <a:xfrm>
            <a:off x="8327508" y="312619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D8F2B3-5BF2-46F3-B24B-A19F6DEB4EBD}"/>
              </a:ext>
            </a:extLst>
          </p:cNvPr>
          <p:cNvSpPr txBox="1"/>
          <p:nvPr/>
        </p:nvSpPr>
        <p:spPr>
          <a:xfrm>
            <a:off x="8327508" y="3255038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51071F-5035-4FFA-8B57-BC314C96FC74}"/>
              </a:ext>
            </a:extLst>
          </p:cNvPr>
          <p:cNvGrpSpPr/>
          <p:nvPr/>
        </p:nvGrpSpPr>
        <p:grpSpPr>
          <a:xfrm>
            <a:off x="9366717" y="3200603"/>
            <a:ext cx="548640" cy="64008"/>
            <a:chOff x="7600864" y="2374604"/>
            <a:chExt cx="647115" cy="16657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A961B6-E835-43E2-BD1F-0E421AFE1D5C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64FC66-346C-40AE-A33A-2F0E87DE9D5D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30F50909-C1D5-476C-B45D-F6AE056CBB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980" y="3181412"/>
            <a:ext cx="85668" cy="9963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D436DCD-BFAB-4253-8842-1B16E5B2645C}"/>
              </a:ext>
            </a:extLst>
          </p:cNvPr>
          <p:cNvGrpSpPr/>
          <p:nvPr/>
        </p:nvGrpSpPr>
        <p:grpSpPr>
          <a:xfrm>
            <a:off x="8286835" y="4078683"/>
            <a:ext cx="1753726" cy="420918"/>
            <a:chOff x="7641828" y="5251963"/>
            <a:chExt cx="1545550" cy="37095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8A0109-16E7-4921-BE82-5A5048395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EFBED3-7716-4171-9BF4-A596635B702E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5E522D1-C00B-4287-8CA3-1D647838F3BA}"/>
              </a:ext>
            </a:extLst>
          </p:cNvPr>
          <p:cNvSpPr txBox="1"/>
          <p:nvPr/>
        </p:nvSpPr>
        <p:spPr>
          <a:xfrm>
            <a:off x="8322268" y="381250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2E6C44-0BD6-4C1A-961D-7F08F4AB3AED}"/>
              </a:ext>
            </a:extLst>
          </p:cNvPr>
          <p:cNvSpPr txBox="1"/>
          <p:nvPr/>
        </p:nvSpPr>
        <p:spPr>
          <a:xfrm>
            <a:off x="8322268" y="394134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BBDF57-D423-4888-9A90-64AC1387EB74}"/>
              </a:ext>
            </a:extLst>
          </p:cNvPr>
          <p:cNvGrpSpPr/>
          <p:nvPr/>
        </p:nvGrpSpPr>
        <p:grpSpPr>
          <a:xfrm>
            <a:off x="9361477" y="3886912"/>
            <a:ext cx="54864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EDE44A-2911-4325-93C7-1A40F2D434E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E6CC71-A6AF-493E-8B92-C6F3D155EDFE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3E0B8666-82E7-4CAC-8153-9AC084241D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5740" y="386772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45E64-2075-4202-989A-E5C23A28A908}"/>
              </a:ext>
            </a:extLst>
          </p:cNvPr>
          <p:cNvSpPr txBox="1"/>
          <p:nvPr/>
        </p:nvSpPr>
        <p:spPr>
          <a:xfrm>
            <a:off x="8324705" y="2263313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Badges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D5F3DA-57EC-4AB1-B8EC-E2328AA5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520" y="1609334"/>
            <a:ext cx="273096" cy="2273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D2427E-971F-4848-B673-7508A9401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604" y="1597370"/>
            <a:ext cx="244600" cy="2273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5B73E1-ECBD-466B-8EC2-11E4CBA9E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952" y="1597370"/>
            <a:ext cx="244600" cy="227311"/>
          </a:xfrm>
          <a:prstGeom prst="rect">
            <a:avLst/>
          </a:prstGeom>
        </p:spPr>
      </p:pic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402737" y="1585394"/>
            <a:ext cx="155447" cy="2647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C87069-C3BB-4552-A1C4-0F5F3BCD9302}"/>
              </a:ext>
            </a:extLst>
          </p:cNvPr>
          <p:cNvSpPr txBox="1"/>
          <p:nvPr/>
        </p:nvSpPr>
        <p:spPr>
          <a:xfrm>
            <a:off x="8421207" y="1802787"/>
            <a:ext cx="15813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4E2F-B73D-4A7F-B654-5103CD6E80DA}"/>
              </a:ext>
            </a:extLst>
          </p:cNvPr>
          <p:cNvSpPr txBox="1"/>
          <p:nvPr/>
        </p:nvSpPr>
        <p:spPr>
          <a:xfrm>
            <a:off x="8677952" y="1804339"/>
            <a:ext cx="318034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E4576-6094-451E-A9A8-2AE5CB8C0A59}"/>
              </a:ext>
            </a:extLst>
          </p:cNvPr>
          <p:cNvSpPr txBox="1"/>
          <p:nvPr/>
        </p:nvSpPr>
        <p:spPr>
          <a:xfrm>
            <a:off x="9390763" y="1795732"/>
            <a:ext cx="247561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FD4A31-5716-4ACE-8C71-13A712AABCBA}"/>
              </a:ext>
            </a:extLst>
          </p:cNvPr>
          <p:cNvSpPr txBox="1"/>
          <p:nvPr/>
        </p:nvSpPr>
        <p:spPr>
          <a:xfrm>
            <a:off x="9028410" y="1804339"/>
            <a:ext cx="247561" cy="210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743D3-35DB-4B4F-A1C4-0549E9F034F4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B1E56-DC0E-4A46-9EBC-0D1842E39A79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330E8-2607-413B-BBE5-5BAF128B5AFF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306C8-546E-4412-A31C-13DDA2E8B7BB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9108B-5E14-40FA-87F5-25AFB12F0035}"/>
              </a:ext>
            </a:extLst>
          </p:cNvPr>
          <p:cNvGrpSpPr/>
          <p:nvPr/>
        </p:nvGrpSpPr>
        <p:grpSpPr>
          <a:xfrm>
            <a:off x="8292075" y="3392374"/>
            <a:ext cx="1753726" cy="420918"/>
            <a:chOff x="7641828" y="5251963"/>
            <a:chExt cx="1545550" cy="3709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DEE017-EDE0-44D4-8725-707D88C96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2591F6-4592-4E6C-AC8B-1B0BC7A67877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F508346-93F6-4684-9103-035E3B3F99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90" t="71829" r="53726" b="17726"/>
          <a:stretch/>
        </p:blipFill>
        <p:spPr>
          <a:xfrm>
            <a:off x="8302328" y="2693735"/>
            <a:ext cx="1734500" cy="4153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1BE8A21-6A86-4B3A-B280-4E60BBD8E45A}"/>
              </a:ext>
            </a:extLst>
          </p:cNvPr>
          <p:cNvSpPr txBox="1"/>
          <p:nvPr/>
        </p:nvSpPr>
        <p:spPr>
          <a:xfrm>
            <a:off x="8327508" y="2400992"/>
            <a:ext cx="457200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BC88384E-95F5-4D15-AC09-FEE1BAB6CB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CEAB70-D998-40CB-9882-1A08605E730B}"/>
              </a:ext>
            </a:extLst>
          </p:cNvPr>
          <p:cNvSpPr txBox="1"/>
          <p:nvPr/>
        </p:nvSpPr>
        <p:spPr>
          <a:xfrm>
            <a:off x="8327508" y="2529836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 to your next achievement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F6E8B7-2A4E-48EB-B2E8-ED40C637DF2F}"/>
              </a:ext>
            </a:extLst>
          </p:cNvPr>
          <p:cNvGrpSpPr/>
          <p:nvPr/>
        </p:nvGrpSpPr>
        <p:grpSpPr>
          <a:xfrm>
            <a:off x="9366717" y="2475401"/>
            <a:ext cx="548640" cy="64008"/>
            <a:chOff x="7600864" y="2374604"/>
            <a:chExt cx="647115" cy="16657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D9ABFD-355D-4253-B8ED-ABABA2B1F1F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02ACCF-5054-4B3F-8D79-965A26AAA10C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DF42C30-5681-44D7-A7CE-4022A1BD0801}"/>
              </a:ext>
            </a:extLst>
          </p:cNvPr>
          <p:cNvSpPr txBox="1"/>
          <p:nvPr/>
        </p:nvSpPr>
        <p:spPr>
          <a:xfrm>
            <a:off x="8327508" y="3126194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D8F2B3-5BF2-46F3-B24B-A19F6DEB4EBD}"/>
              </a:ext>
            </a:extLst>
          </p:cNvPr>
          <p:cNvSpPr txBox="1"/>
          <p:nvPr/>
        </p:nvSpPr>
        <p:spPr>
          <a:xfrm>
            <a:off x="8327508" y="3255038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51071F-5035-4FFA-8B57-BC314C96FC74}"/>
              </a:ext>
            </a:extLst>
          </p:cNvPr>
          <p:cNvGrpSpPr/>
          <p:nvPr/>
        </p:nvGrpSpPr>
        <p:grpSpPr>
          <a:xfrm>
            <a:off x="9366717" y="3200603"/>
            <a:ext cx="548640" cy="64008"/>
            <a:chOff x="7600864" y="2374604"/>
            <a:chExt cx="647115" cy="16657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A961B6-E835-43E2-BD1F-0E421AFE1D5C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64FC66-346C-40AE-A33A-2F0E87DE9D5D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30F50909-C1D5-476C-B45D-F6AE056CB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0980" y="3181412"/>
            <a:ext cx="85668" cy="9963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D436DCD-BFAB-4253-8842-1B16E5B2645C}"/>
              </a:ext>
            </a:extLst>
          </p:cNvPr>
          <p:cNvGrpSpPr/>
          <p:nvPr/>
        </p:nvGrpSpPr>
        <p:grpSpPr>
          <a:xfrm>
            <a:off x="8286835" y="4078683"/>
            <a:ext cx="1753726" cy="420918"/>
            <a:chOff x="7641828" y="5251963"/>
            <a:chExt cx="1545550" cy="37095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8A0109-16E7-4921-BE82-5A5048395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2765" t="86902" r="10404" b="2645"/>
            <a:stretch/>
          </p:blipFill>
          <p:spPr>
            <a:xfrm>
              <a:off x="7641828" y="5251963"/>
              <a:ext cx="1545550" cy="370953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EFBED3-7716-4171-9BF4-A596635B702E}"/>
                </a:ext>
              </a:extLst>
            </p:cNvPr>
            <p:cNvSpPr/>
            <p:nvPr/>
          </p:nvSpPr>
          <p:spPr>
            <a:xfrm>
              <a:off x="7979717" y="5266036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5E522D1-C00B-4287-8CA3-1D647838F3BA}"/>
              </a:ext>
            </a:extLst>
          </p:cNvPr>
          <p:cNvSpPr txBox="1"/>
          <p:nvPr/>
        </p:nvSpPr>
        <p:spPr>
          <a:xfrm>
            <a:off x="8322268" y="3812503"/>
            <a:ext cx="580411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2E6C44-0BD6-4C1A-961D-7F08F4AB3AED}"/>
              </a:ext>
            </a:extLst>
          </p:cNvPr>
          <p:cNvSpPr txBox="1"/>
          <p:nvPr/>
        </p:nvSpPr>
        <p:spPr>
          <a:xfrm>
            <a:off x="8322268" y="3941347"/>
            <a:ext cx="1729120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122 more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 to your next achievement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BBDF57-D423-4888-9A90-64AC1387EB74}"/>
              </a:ext>
            </a:extLst>
          </p:cNvPr>
          <p:cNvGrpSpPr/>
          <p:nvPr/>
        </p:nvGrpSpPr>
        <p:grpSpPr>
          <a:xfrm>
            <a:off x="9361477" y="3886912"/>
            <a:ext cx="548640" cy="64008"/>
            <a:chOff x="7600864" y="2374604"/>
            <a:chExt cx="647115" cy="16657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EDE44A-2911-4325-93C7-1A40F2D434EF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2E6CC71-A6AF-493E-8B92-C6F3D155EDFE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3E0B8666-82E7-4CAC-8153-9AC084241D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5740" y="3867721"/>
            <a:ext cx="85668" cy="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8399" y="1485999"/>
            <a:ext cx="149826" cy="255162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4811DF-68E4-4E47-BA39-A92C09FBB0E8}"/>
              </a:ext>
            </a:extLst>
          </p:cNvPr>
          <p:cNvGrpSpPr/>
          <p:nvPr/>
        </p:nvGrpSpPr>
        <p:grpSpPr>
          <a:xfrm>
            <a:off x="9218282" y="1514943"/>
            <a:ext cx="800671" cy="286958"/>
            <a:chOff x="9181009" y="2464526"/>
            <a:chExt cx="862348" cy="3090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DEE8A39-236C-4540-B90F-D45640873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390" t="71829" r="53726" b="17726"/>
            <a:stretch/>
          </p:blipFill>
          <p:spPr>
            <a:xfrm>
              <a:off x="9181009" y="2567071"/>
              <a:ext cx="862348" cy="206518"/>
            </a:xfrm>
            <a:prstGeom prst="rect">
              <a:avLst/>
            </a:prstGeom>
          </p:spPr>
        </p:pic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E24B2428-D736-4447-845C-547F6FFF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48466" y="2464650"/>
              <a:ext cx="78182" cy="83394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34CBA87-D93F-4911-BF21-83176670CACF}"/>
                </a:ext>
              </a:extLst>
            </p:cNvPr>
            <p:cNvGrpSpPr/>
            <p:nvPr/>
          </p:nvGrpSpPr>
          <p:grpSpPr>
            <a:xfrm>
              <a:off x="9187543" y="2464526"/>
              <a:ext cx="727814" cy="74883"/>
              <a:chOff x="7600864" y="2374604"/>
              <a:chExt cx="647115" cy="166577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4CE0C98-B925-46D1-B9D1-EC2E68352900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9AA845F-22AA-44BC-98B6-BE568CE2D411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215705" cy="166577"/>
              </a:xfrm>
              <a:prstGeom prst="rect">
                <a:avLst/>
              </a:prstGeom>
              <a:solidFill>
                <a:srgbClr val="2D2A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400" dirty="0">
                    <a:latin typeface="Segoe Condensed" panose="020B0606040200020203" pitchFamily="34" charset="0"/>
                  </a:rPr>
                  <a:t>9%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06444" y="1466957"/>
            <a:ext cx="72781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34803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5786" y="1480615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81009" y="2600459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187543" y="246452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15045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0AD12-DF9B-4BDF-9FD5-0AA7773FD4AB}"/>
              </a:ext>
            </a:extLst>
          </p:cNvPr>
          <p:cNvSpPr txBox="1"/>
          <p:nvPr/>
        </p:nvSpPr>
        <p:spPr>
          <a:xfrm>
            <a:off x="9241388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78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3CCCA98-25B8-EE4C-BE8B-2D449CCA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35433" r="14888" b="10435"/>
          <a:stretch/>
        </p:blipFill>
        <p:spPr bwMode="auto">
          <a:xfrm>
            <a:off x="8447313" y="2017907"/>
            <a:ext cx="1918469" cy="37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CA2DE48-81D7-7A4B-948B-92E8F7B7D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58991"/>
              </p:ext>
            </p:extLst>
          </p:nvPr>
        </p:nvGraphicFramePr>
        <p:xfrm>
          <a:off x="8482725" y="1239543"/>
          <a:ext cx="1736874" cy="67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23">
                  <a:extLst>
                    <a:ext uri="{9D8B030D-6E8A-4147-A177-3AD203B41FA5}">
                      <a16:colId xmlns:a16="http://schemas.microsoft.com/office/drawing/2014/main" val="1648101982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829436130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605777279"/>
                    </a:ext>
                  </a:extLst>
                </a:gridCol>
                <a:gridCol w="390417">
                  <a:extLst>
                    <a:ext uri="{9D8B030D-6E8A-4147-A177-3AD203B41FA5}">
                      <a16:colId xmlns:a16="http://schemas.microsoft.com/office/drawing/2014/main" val="2696821532"/>
                    </a:ext>
                  </a:extLst>
                </a:gridCol>
              </a:tblGrid>
              <a:tr h="18082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 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Disagree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Unsure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87652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counts</a:t>
                      </a:r>
                      <a:endParaRPr lang="en-US" sz="900" dirty="0">
                        <a:latin typeface="Segoe Condensed" panose="020B0606040200020203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333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499278"/>
                  </a:ext>
                </a:extLst>
              </a:tr>
              <a:tr h="1808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Your 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93792"/>
                  </a:ext>
                </a:extLst>
              </a:tr>
              <a:tr h="122067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Others’ 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Segoe Condensed" panose="020B0606040200020203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575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51A527-95CB-AD41-86B7-3E878D8C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29" y="623808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7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3"/>
            <a:ext cx="12192000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5786" y="1480615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81009" y="2600459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466" y="24646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187543" y="246452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15045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AA4A1-D29D-417F-9AF1-156B1D0F7719}"/>
              </a:ext>
            </a:extLst>
          </p:cNvPr>
          <p:cNvSpPr txBox="1"/>
          <p:nvPr/>
        </p:nvSpPr>
        <p:spPr>
          <a:xfrm>
            <a:off x="9241388" y="1484339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(5</a:t>
            </a:r>
            <a:r>
              <a:rPr lang="en-US" sz="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)</a:t>
            </a:r>
          </a:p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(3rd)</a:t>
            </a:r>
          </a:p>
        </p:txBody>
      </p:sp>
    </p:spTree>
    <p:extLst>
      <p:ext uri="{BB962C8B-B14F-4D97-AF65-F5344CB8AC3E}">
        <p14:creationId xmlns:p14="http://schemas.microsoft.com/office/powerpoint/2010/main" val="3735315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9936" y="2405529"/>
            <a:ext cx="197023" cy="335543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8544980" y="2372855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6" name="Picture 2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0401B55C-35AC-44E1-B118-17D35619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9936" y="2903985"/>
            <a:ext cx="197023" cy="335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3002811"/>
            <a:ext cx="849408" cy="203419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2986365-46B8-4946-BCF1-25DA8B19E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900248"/>
            <a:ext cx="78182" cy="833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CE1A65-956D-4009-8EE8-E0D590411A21}"/>
              </a:ext>
            </a:extLst>
          </p:cNvPr>
          <p:cNvSpPr txBox="1"/>
          <p:nvPr/>
        </p:nvSpPr>
        <p:spPr>
          <a:xfrm>
            <a:off x="8544980" y="2871311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pic>
        <p:nvPicPr>
          <p:cNvPr id="35" name="Picture 3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D04E21D-7C5F-44B9-BD95-1B2F26A0919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30345" y="3385677"/>
            <a:ext cx="197023" cy="3355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88FDFD-6676-4E00-AE5A-EE945DAFA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210389" y="3484503"/>
            <a:ext cx="849408" cy="203419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846" y="3381940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FB61C2-B74C-4A1F-8624-2955A8A61ED3}"/>
              </a:ext>
            </a:extLst>
          </p:cNvPr>
          <p:cNvSpPr txBox="1"/>
          <p:nvPr/>
        </p:nvSpPr>
        <p:spPr>
          <a:xfrm>
            <a:off x="8555389" y="3353003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345372"/>
              </p:ext>
            </p:extLst>
          </p:nvPr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93304"/>
              </p:ext>
            </p:extLst>
          </p:nvPr>
        </p:nvGraphicFramePr>
        <p:xfrm>
          <a:off x="10606290" y="1402320"/>
          <a:ext cx="886054" cy="49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876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91624"/>
              </p:ext>
            </p:extLst>
          </p:nvPr>
        </p:nvGraphicFramePr>
        <p:xfrm>
          <a:off x="10950036" y="2750040"/>
          <a:ext cx="652941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24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02347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02347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03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409630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CE1A65-956D-4009-8EE8-E0D590411A21}"/>
              </a:ext>
            </a:extLst>
          </p:cNvPr>
          <p:cNvSpPr txBox="1"/>
          <p:nvPr/>
        </p:nvSpPr>
        <p:spPr>
          <a:xfrm>
            <a:off x="8544980" y="2871311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FB61C2-B74C-4A1F-8624-2955A8A61ED3}"/>
              </a:ext>
            </a:extLst>
          </p:cNvPr>
          <p:cNvSpPr txBox="1"/>
          <p:nvPr/>
        </p:nvSpPr>
        <p:spPr>
          <a:xfrm>
            <a:off x="8555389" y="3353003"/>
            <a:ext cx="680909" cy="3462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Area: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0.2 mi</a:t>
            </a:r>
          </a:p>
          <a:p>
            <a:r>
              <a:rPr lang="en-US" sz="5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Rank: 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/ 4</a:t>
            </a:r>
            <a:r>
              <a:rPr lang="en-US" sz="55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th</a:t>
            </a:r>
            <a:r>
              <a:rPr lang="en-US" sz="5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5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06290" y="1402320"/>
          <a:ext cx="886054" cy="49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876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54231"/>
              </p:ext>
            </p:extLst>
          </p:nvPr>
        </p:nvGraphicFramePr>
        <p:xfrm>
          <a:off x="8486019" y="2422202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A3B17C81-6F8F-4936-8797-86BFE49C93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1675" y="3033712"/>
            <a:ext cx="628650" cy="7905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11640" b="32382"/>
          <a:stretch/>
        </p:blipFill>
        <p:spPr>
          <a:xfrm>
            <a:off x="8304526" y="3439607"/>
            <a:ext cx="241752" cy="16904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1518"/>
          <a:stretch/>
        </p:blipFill>
        <p:spPr>
          <a:xfrm>
            <a:off x="8320014" y="2952055"/>
            <a:ext cx="196017" cy="192297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97953" y="3021978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3027671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9848" y="2906820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10389" y="3502775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500357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3388311"/>
            <a:ext cx="64593" cy="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0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2234252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409630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80" y="2504355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7" y="2401792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408596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095177" y="243724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73270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907052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93569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321440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388744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41739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F6B368-ABF7-41C8-B54D-30310E5B0F70}"/>
              </a:ext>
            </a:extLst>
          </p:cNvPr>
          <p:cNvSpPr txBox="1"/>
          <p:nvPr/>
        </p:nvSpPr>
        <p:spPr>
          <a:xfrm>
            <a:off x="8324705" y="1281661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585394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457482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457482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9F7F4-E06A-44C0-A016-9A97FCB01094}"/>
              </a:ext>
            </a:extLst>
          </p:cNvPr>
          <p:cNvSpPr txBox="1"/>
          <p:nvPr/>
        </p:nvSpPr>
        <p:spPr>
          <a:xfrm>
            <a:off x="8324705" y="2057649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06290" y="1402320"/>
          <a:ext cx="886054" cy="49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876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72863"/>
              </p:ext>
            </p:extLst>
          </p:nvPr>
        </p:nvGraphicFramePr>
        <p:xfrm>
          <a:off x="8486019" y="2422202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A3B17C81-6F8F-4936-8797-86BFE49C93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1675" y="3033712"/>
            <a:ext cx="628650" cy="7905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11640" b="32382"/>
          <a:stretch/>
        </p:blipFill>
        <p:spPr>
          <a:xfrm>
            <a:off x="8304526" y="3439607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1518"/>
          <a:stretch/>
        </p:blipFill>
        <p:spPr>
          <a:xfrm>
            <a:off x="8320015" y="2974737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97953" y="3021978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3027671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9848" y="2906820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10389" y="3502775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500357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3388311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22935"/>
              </p:ext>
            </p:extLst>
          </p:nvPr>
        </p:nvGraphicFramePr>
        <p:xfrm>
          <a:off x="8497716" y="2951428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092512"/>
              </p:ext>
            </p:extLst>
          </p:nvPr>
        </p:nvGraphicFramePr>
        <p:xfrm>
          <a:off x="8509844" y="3423170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219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1900710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076088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399166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10389" y="2573510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602157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288085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20798" y="3055202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08384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413000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69352"/>
              </p:ext>
            </p:extLst>
          </p:nvPr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04526" y="3106065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20015" y="2641195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7953" y="2688436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2694129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79848" y="2573278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10389" y="3169233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166815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3054769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61760"/>
              </p:ext>
            </p:extLst>
          </p:nvPr>
        </p:nvGraphicFramePr>
        <p:xfrm>
          <a:off x="8497716" y="2617886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604284"/>
              </p:ext>
            </p:extLst>
          </p:nvPr>
        </p:nvGraphicFramePr>
        <p:xfrm>
          <a:off x="8509844" y="3089628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35384"/>
              </p:ext>
            </p:extLst>
          </p:nvPr>
        </p:nvGraphicFramePr>
        <p:xfrm>
          <a:off x="8486019" y="2088660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199980" y="2170813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7437" y="2068250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10389" y="2075054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28048" y="210880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25573" y="261788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29580" y="309264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DCE2381-1754-4047-8175-04FB1725AA63}"/>
              </a:ext>
            </a:extLst>
          </p:cNvPr>
          <p:cNvGrpSpPr/>
          <p:nvPr/>
        </p:nvGrpSpPr>
        <p:grpSpPr>
          <a:xfrm>
            <a:off x="8368412" y="3649639"/>
            <a:ext cx="231252" cy="391228"/>
            <a:chOff x="8368412" y="3649639"/>
            <a:chExt cx="231252" cy="39122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110D375-4264-4F58-BF0C-64F76CB9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80131" y="3825421"/>
              <a:ext cx="207814" cy="2154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5CF2C5-5E0D-4E4C-BB06-0BE4A3F1B612}"/>
                </a:ext>
              </a:extLst>
            </p:cNvPr>
            <p:cNvSpPr txBox="1"/>
            <p:nvPr/>
          </p:nvSpPr>
          <p:spPr>
            <a:xfrm>
              <a:off x="8368412" y="3649639"/>
              <a:ext cx="231252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Curb 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Ramps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406B2E4-FEC1-433E-861F-5F0D6C585096}"/>
              </a:ext>
            </a:extLst>
          </p:cNvPr>
          <p:cNvGrpSpPr/>
          <p:nvPr/>
        </p:nvGrpSpPr>
        <p:grpSpPr>
          <a:xfrm>
            <a:off x="8679439" y="3649639"/>
            <a:ext cx="308994" cy="394752"/>
            <a:chOff x="8572427" y="3649639"/>
            <a:chExt cx="308994" cy="394752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C88F8B4-1BD6-4662-8577-52712623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617196" y="3824935"/>
              <a:ext cx="219456" cy="21945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ECEF71-D15B-47DD-82A1-AE3E85B68118}"/>
                </a:ext>
              </a:extLst>
            </p:cNvPr>
            <p:cNvSpPr txBox="1"/>
            <p:nvPr/>
          </p:nvSpPr>
          <p:spPr>
            <a:xfrm>
              <a:off x="8572427" y="3649639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Missing Ramps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B06AE3-5E86-43C1-A189-1C8091DF1F56}"/>
              </a:ext>
            </a:extLst>
          </p:cNvPr>
          <p:cNvGrpSpPr/>
          <p:nvPr/>
        </p:nvGrpSpPr>
        <p:grpSpPr>
          <a:xfrm>
            <a:off x="9068208" y="3643421"/>
            <a:ext cx="308994" cy="395732"/>
            <a:chOff x="8933076" y="3643421"/>
            <a:chExt cx="308994" cy="395732"/>
          </a:xfrm>
        </p:grpSpPr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A77CB61B-605D-47E2-9E98-70E8E077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77845" y="3819697"/>
              <a:ext cx="219456" cy="219456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AF55A7-E99A-4189-A1D4-2B2EC91B69DE}"/>
                </a:ext>
              </a:extLst>
            </p:cNvPr>
            <p:cNvSpPr txBox="1"/>
            <p:nvPr/>
          </p:nvSpPr>
          <p:spPr>
            <a:xfrm>
              <a:off x="8933076" y="3643421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Sidewalk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Obstacle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F97B80F-E7A7-4381-B487-239C06F6059C}"/>
              </a:ext>
            </a:extLst>
          </p:cNvPr>
          <p:cNvGrpSpPr/>
          <p:nvPr/>
        </p:nvGrpSpPr>
        <p:grpSpPr>
          <a:xfrm>
            <a:off x="9456977" y="3665261"/>
            <a:ext cx="308994" cy="362884"/>
            <a:chOff x="9249156" y="3665261"/>
            <a:chExt cx="308994" cy="362884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F50CE88-DC98-43B8-BE60-5326C22B1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293925" y="3808689"/>
              <a:ext cx="219456" cy="219456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CFF73F9-ED0F-401B-AB5C-E8E1E577C279}"/>
                </a:ext>
              </a:extLst>
            </p:cNvPr>
            <p:cNvSpPr txBox="1"/>
            <p:nvPr/>
          </p:nvSpPr>
          <p:spPr>
            <a:xfrm>
              <a:off x="9249156" y="3665261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Surface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Problem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A5536B4-8C5F-4A66-B467-93C4FF01175C}"/>
              </a:ext>
            </a:extLst>
          </p:cNvPr>
          <p:cNvGrpSpPr/>
          <p:nvPr/>
        </p:nvGrpSpPr>
        <p:grpSpPr>
          <a:xfrm>
            <a:off x="9845745" y="3649639"/>
            <a:ext cx="308994" cy="382774"/>
            <a:chOff x="9845745" y="3649639"/>
            <a:chExt cx="308994" cy="382774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86BD1C9-CD7E-4743-A201-6CBBB3BD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890514" y="3812957"/>
              <a:ext cx="219456" cy="219456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6AA5288-2FB1-4BD9-877F-97AE9BF436B4}"/>
                </a:ext>
              </a:extLst>
            </p:cNvPr>
            <p:cNvSpPr txBox="1"/>
            <p:nvPr/>
          </p:nvSpPr>
          <p:spPr>
            <a:xfrm>
              <a:off x="9845745" y="3649639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Missing Sidewalk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182FA0C-B1FD-4056-A920-3A37AEC085EF}"/>
              </a:ext>
            </a:extLst>
          </p:cNvPr>
          <p:cNvGrpSpPr/>
          <p:nvPr/>
        </p:nvGrpSpPr>
        <p:grpSpPr>
          <a:xfrm>
            <a:off x="8400288" y="3987398"/>
            <a:ext cx="1657084" cy="215444"/>
            <a:chOff x="8400288" y="3987398"/>
            <a:chExt cx="1657084" cy="21544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505C34D-26CE-4FD7-8BFC-A62936AD0684}"/>
                </a:ext>
              </a:extLst>
            </p:cNvPr>
            <p:cNvSpPr txBox="1"/>
            <p:nvPr/>
          </p:nvSpPr>
          <p:spPr>
            <a:xfrm>
              <a:off x="8400288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9193001-56BA-4AC5-B422-296D74C03522}"/>
                </a:ext>
              </a:extLst>
            </p:cNvPr>
            <p:cNvSpPr txBox="1"/>
            <p:nvPr/>
          </p:nvSpPr>
          <p:spPr>
            <a:xfrm>
              <a:off x="8727197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22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8239B0-B8D0-4EE4-A309-6B4BC6BC1F37}"/>
                </a:ext>
              </a:extLst>
            </p:cNvPr>
            <p:cNvSpPr txBox="1"/>
            <p:nvPr/>
          </p:nvSpPr>
          <p:spPr>
            <a:xfrm>
              <a:off x="9126298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33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55A6E4C-4DE2-4D33-8196-14C4DBEF3BBD}"/>
                </a:ext>
              </a:extLst>
            </p:cNvPr>
            <p:cNvSpPr txBox="1"/>
            <p:nvPr/>
          </p:nvSpPr>
          <p:spPr>
            <a:xfrm>
              <a:off x="9534197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44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36C4035-9818-457F-B227-4EF82671D0B0}"/>
                </a:ext>
              </a:extLst>
            </p:cNvPr>
            <p:cNvSpPr txBox="1"/>
            <p:nvPr/>
          </p:nvSpPr>
          <p:spPr>
            <a:xfrm>
              <a:off x="9899234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185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1010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6" y="1897361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12785" y="2076088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24706" y="2399166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8848495" y="2449583"/>
            <a:ext cx="1097280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095177" y="256196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35115" y="2925538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8848495" y="2984775"/>
            <a:ext cx="1097280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05586" y="3083849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57A628-E481-4BD8-AC35-FC58FC4884B0}"/>
              </a:ext>
            </a:extLst>
          </p:cNvPr>
          <p:cNvGrpSpPr/>
          <p:nvPr/>
        </p:nvGrpSpPr>
        <p:grpSpPr>
          <a:xfrm>
            <a:off x="8402737" y="1413000"/>
            <a:ext cx="1563639" cy="435550"/>
            <a:chOff x="7633402" y="4875312"/>
            <a:chExt cx="1597306" cy="4449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CA030D-9C99-476C-AF19-BE74B7509845}"/>
                </a:ext>
              </a:extLst>
            </p:cNvPr>
            <p:cNvGrpSpPr/>
            <p:nvPr/>
          </p:nvGrpSpPr>
          <p:grpSpPr>
            <a:xfrm>
              <a:off x="7633402" y="4875312"/>
              <a:ext cx="1597306" cy="270435"/>
              <a:chOff x="5311068" y="6224977"/>
              <a:chExt cx="2184026" cy="36977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6874B03-C97B-4878-B468-9034ADA6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4145" y="6258416"/>
                <a:ext cx="381449" cy="31749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867D817-0E55-4D05-AA7A-D6A0697C9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18" y="6241705"/>
                <a:ext cx="341647" cy="3174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BE89EE1-A338-4750-B3ED-01FBB607D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49" y="6241705"/>
                <a:ext cx="341647" cy="317498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clock, object&#10;&#10;Description automatically generated">
                <a:extLst>
                  <a:ext uri="{FF2B5EF4-FFF2-40B4-BE49-F238E27FC236}">
                    <a16:creationId xmlns:a16="http://schemas.microsoft.com/office/drawing/2014/main" id="{46989C67-CF4C-4308-A7B7-6E6801C3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21482">
                <a:off x="5311068" y="6224977"/>
                <a:ext cx="217122" cy="36977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956FB0-57DD-406D-9A32-F6875DF4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1633" y="6261143"/>
                <a:ext cx="303461" cy="317499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EC7C7B-E577-48FB-A7E9-E307C6932C4D}"/>
                </a:ext>
              </a:extLst>
            </p:cNvPr>
            <p:cNvSpPr txBox="1"/>
            <p:nvPr/>
          </p:nvSpPr>
          <p:spPr>
            <a:xfrm>
              <a:off x="7652270" y="5097386"/>
              <a:ext cx="161543" cy="2200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25FEF3-8433-4DB5-A34C-39E0B34A5D85}"/>
                </a:ext>
              </a:extLst>
            </p:cNvPr>
            <p:cNvSpPr txBox="1"/>
            <p:nvPr/>
          </p:nvSpPr>
          <p:spPr>
            <a:xfrm>
              <a:off x="7914543" y="5098971"/>
              <a:ext cx="324882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78C7AC-287B-4DEA-B405-309D1A843CE0}"/>
                </a:ext>
              </a:extLst>
            </p:cNvPr>
            <p:cNvSpPr txBox="1"/>
            <p:nvPr/>
          </p:nvSpPr>
          <p:spPr>
            <a:xfrm>
              <a:off x="8642701" y="5090179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83%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4A0E94-FE9E-47C6-BCCB-231EF015F3A5}"/>
                </a:ext>
              </a:extLst>
            </p:cNvPr>
            <p:cNvSpPr txBox="1"/>
            <p:nvPr/>
          </p:nvSpPr>
          <p:spPr>
            <a:xfrm>
              <a:off x="8272546" y="5098971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6B3F21-74B9-4523-8080-EF15B882BD5A}"/>
                </a:ext>
              </a:extLst>
            </p:cNvPr>
            <p:cNvSpPr txBox="1"/>
            <p:nvPr/>
          </p:nvSpPr>
          <p:spPr>
            <a:xfrm>
              <a:off x="8972799" y="5104796"/>
              <a:ext cx="252891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102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0231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647475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7922" y="3122810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20015" y="2601007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7953" y="2621456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72221" y="2620451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79848" y="2452708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10389" y="3102248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48112" y="3099830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026" y="2991135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75020"/>
              </p:ext>
            </p:extLst>
          </p:nvPr>
        </p:nvGraphicFramePr>
        <p:xfrm>
          <a:off x="8497716" y="2571000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67443"/>
              </p:ext>
            </p:extLst>
          </p:nvPr>
        </p:nvGraphicFramePr>
        <p:xfrm>
          <a:off x="8509844" y="3086279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/>
        </p:nvGraphicFramePr>
        <p:xfrm>
          <a:off x="8486019" y="2088660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6431" y="2106540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7437" y="1954374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8848495" y="1954504"/>
            <a:ext cx="1097280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28048" y="210880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25573" y="25776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29580" y="3092641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DCE2381-1754-4047-8175-04FB1725AA63}"/>
              </a:ext>
            </a:extLst>
          </p:cNvPr>
          <p:cNvGrpSpPr/>
          <p:nvPr/>
        </p:nvGrpSpPr>
        <p:grpSpPr>
          <a:xfrm>
            <a:off x="8368412" y="3649639"/>
            <a:ext cx="231252" cy="391228"/>
            <a:chOff x="8368412" y="3649639"/>
            <a:chExt cx="231252" cy="39122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110D375-4264-4F58-BF0C-64F76CB9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80131" y="3825421"/>
              <a:ext cx="207814" cy="2154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5CF2C5-5E0D-4E4C-BB06-0BE4A3F1B612}"/>
                </a:ext>
              </a:extLst>
            </p:cNvPr>
            <p:cNvSpPr txBox="1"/>
            <p:nvPr/>
          </p:nvSpPr>
          <p:spPr>
            <a:xfrm>
              <a:off x="8368412" y="3649639"/>
              <a:ext cx="231252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Curb 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Ramps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406B2E4-FEC1-433E-861F-5F0D6C585096}"/>
              </a:ext>
            </a:extLst>
          </p:cNvPr>
          <p:cNvGrpSpPr/>
          <p:nvPr/>
        </p:nvGrpSpPr>
        <p:grpSpPr>
          <a:xfrm>
            <a:off x="8679439" y="3649639"/>
            <a:ext cx="308994" cy="394752"/>
            <a:chOff x="8572427" y="3649639"/>
            <a:chExt cx="308994" cy="394752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C88F8B4-1BD6-4662-8577-52712623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617196" y="3824935"/>
              <a:ext cx="219456" cy="21945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ECEF71-D15B-47DD-82A1-AE3E85B68118}"/>
                </a:ext>
              </a:extLst>
            </p:cNvPr>
            <p:cNvSpPr txBox="1"/>
            <p:nvPr/>
          </p:nvSpPr>
          <p:spPr>
            <a:xfrm>
              <a:off x="8572427" y="3649639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Missing Ramps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B06AE3-5E86-43C1-A189-1C8091DF1F56}"/>
              </a:ext>
            </a:extLst>
          </p:cNvPr>
          <p:cNvGrpSpPr/>
          <p:nvPr/>
        </p:nvGrpSpPr>
        <p:grpSpPr>
          <a:xfrm>
            <a:off x="9068208" y="3643421"/>
            <a:ext cx="308994" cy="395732"/>
            <a:chOff x="8933076" y="3643421"/>
            <a:chExt cx="308994" cy="395732"/>
          </a:xfrm>
        </p:grpSpPr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A77CB61B-605D-47E2-9E98-70E8E077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77845" y="3819697"/>
              <a:ext cx="219456" cy="219456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AF55A7-E99A-4189-A1D4-2B2EC91B69DE}"/>
                </a:ext>
              </a:extLst>
            </p:cNvPr>
            <p:cNvSpPr txBox="1"/>
            <p:nvPr/>
          </p:nvSpPr>
          <p:spPr>
            <a:xfrm>
              <a:off x="8933076" y="3643421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Sidewalk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Obstacle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F97B80F-E7A7-4381-B487-239C06F6059C}"/>
              </a:ext>
            </a:extLst>
          </p:cNvPr>
          <p:cNvGrpSpPr/>
          <p:nvPr/>
        </p:nvGrpSpPr>
        <p:grpSpPr>
          <a:xfrm>
            <a:off x="9456977" y="3665261"/>
            <a:ext cx="308994" cy="362884"/>
            <a:chOff x="9249156" y="3665261"/>
            <a:chExt cx="308994" cy="362884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F50CE88-DC98-43B8-BE60-5326C22B1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293925" y="3808689"/>
              <a:ext cx="219456" cy="219456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CFF73F9-ED0F-401B-AB5C-E8E1E577C279}"/>
                </a:ext>
              </a:extLst>
            </p:cNvPr>
            <p:cNvSpPr txBox="1"/>
            <p:nvPr/>
          </p:nvSpPr>
          <p:spPr>
            <a:xfrm>
              <a:off x="9249156" y="3665261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Surface</a:t>
              </a:r>
              <a:b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</a:br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Problem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A5536B4-8C5F-4A66-B467-93C4FF01175C}"/>
              </a:ext>
            </a:extLst>
          </p:cNvPr>
          <p:cNvGrpSpPr/>
          <p:nvPr/>
        </p:nvGrpSpPr>
        <p:grpSpPr>
          <a:xfrm>
            <a:off x="9845745" y="3649639"/>
            <a:ext cx="308994" cy="382774"/>
            <a:chOff x="9845745" y="3649639"/>
            <a:chExt cx="308994" cy="382774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86BD1C9-CD7E-4743-A201-6CBBB3BD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890514" y="3812957"/>
              <a:ext cx="219456" cy="219456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6AA5288-2FB1-4BD9-877F-97AE9BF436B4}"/>
                </a:ext>
              </a:extLst>
            </p:cNvPr>
            <p:cNvSpPr txBox="1"/>
            <p:nvPr/>
          </p:nvSpPr>
          <p:spPr>
            <a:xfrm>
              <a:off x="9845745" y="3649639"/>
              <a:ext cx="308994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Missing Sidewalk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182FA0C-B1FD-4056-A920-3A37AEC085EF}"/>
              </a:ext>
            </a:extLst>
          </p:cNvPr>
          <p:cNvGrpSpPr/>
          <p:nvPr/>
        </p:nvGrpSpPr>
        <p:grpSpPr>
          <a:xfrm>
            <a:off x="8400288" y="3987398"/>
            <a:ext cx="1657084" cy="215444"/>
            <a:chOff x="8400288" y="3987398"/>
            <a:chExt cx="1657084" cy="21544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505C34D-26CE-4FD7-8BFC-A62936AD0684}"/>
                </a:ext>
              </a:extLst>
            </p:cNvPr>
            <p:cNvSpPr txBox="1"/>
            <p:nvPr/>
          </p:nvSpPr>
          <p:spPr>
            <a:xfrm>
              <a:off x="8400288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9193001-56BA-4AC5-B422-296D74C03522}"/>
                </a:ext>
              </a:extLst>
            </p:cNvPr>
            <p:cNvSpPr txBox="1"/>
            <p:nvPr/>
          </p:nvSpPr>
          <p:spPr>
            <a:xfrm>
              <a:off x="8727197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22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8239B0-B8D0-4EE4-A309-6B4BC6BC1F37}"/>
                </a:ext>
              </a:extLst>
            </p:cNvPr>
            <p:cNvSpPr txBox="1"/>
            <p:nvPr/>
          </p:nvSpPr>
          <p:spPr>
            <a:xfrm>
              <a:off x="9126298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33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55A6E4C-4DE2-4D33-8196-14C4DBEF3BBD}"/>
                </a:ext>
              </a:extLst>
            </p:cNvPr>
            <p:cNvSpPr txBox="1"/>
            <p:nvPr/>
          </p:nvSpPr>
          <p:spPr>
            <a:xfrm>
              <a:off x="9534197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44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36C4035-9818-457F-B227-4EF82671D0B0}"/>
                </a:ext>
              </a:extLst>
            </p:cNvPr>
            <p:cNvSpPr txBox="1"/>
            <p:nvPr/>
          </p:nvSpPr>
          <p:spPr>
            <a:xfrm>
              <a:off x="9899234" y="3987398"/>
              <a:ext cx="158138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18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35115" y="2557759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3194" y="2733137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35115" y="3056215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20798" y="3230559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105586" y="325920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45524" y="3537907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31207" y="3712251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15995" y="37408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CA030D-9C99-476C-AF19-BE74B7509845}"/>
              </a:ext>
            </a:extLst>
          </p:cNvPr>
          <p:cNvGrpSpPr/>
          <p:nvPr/>
        </p:nvGrpSpPr>
        <p:grpSpPr>
          <a:xfrm>
            <a:off x="8357208" y="1412999"/>
            <a:ext cx="1710679" cy="289630"/>
            <a:chOff x="5311068" y="6224977"/>
            <a:chExt cx="2184026" cy="3697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6874B03-C97B-4878-B468-9034ADA6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67D817-0E55-4D05-AA7A-D6A0697C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BE89EE1-A338-4750-B3ED-01FBB607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57" name="Picture 5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46989C67-CF4C-4308-A7B7-6E6801C3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2956FB0-57DD-406D-9A32-F6875DF4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EC7C7B-E577-48FB-A7E9-E307C6932C4D}"/>
              </a:ext>
            </a:extLst>
          </p:cNvPr>
          <p:cNvSpPr txBox="1"/>
          <p:nvPr/>
        </p:nvSpPr>
        <p:spPr>
          <a:xfrm>
            <a:off x="8377415" y="1658590"/>
            <a:ext cx="173009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5FEF3-8433-4DB5-A34C-39E0B34A5D85}"/>
              </a:ext>
            </a:extLst>
          </p:cNvPr>
          <p:cNvSpPr txBox="1"/>
          <p:nvPr/>
        </p:nvSpPr>
        <p:spPr>
          <a:xfrm>
            <a:off x="8658304" y="1658590"/>
            <a:ext cx="3479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78C7AC-287B-4DEA-B405-309D1A843CE0}"/>
              </a:ext>
            </a:extLst>
          </p:cNvPr>
          <p:cNvSpPr txBox="1"/>
          <p:nvPr/>
        </p:nvSpPr>
        <p:spPr>
          <a:xfrm>
            <a:off x="9438145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4A0E94-FE9E-47C6-BCCB-231EF015F3A5}"/>
              </a:ext>
            </a:extLst>
          </p:cNvPr>
          <p:cNvSpPr txBox="1"/>
          <p:nvPr/>
        </p:nvSpPr>
        <p:spPr>
          <a:xfrm>
            <a:off x="9041717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3F21-74B9-4523-8080-EF15B882BD5A}"/>
              </a:ext>
            </a:extLst>
          </p:cNvPr>
          <p:cNvSpPr txBox="1"/>
          <p:nvPr/>
        </p:nvSpPr>
        <p:spPr>
          <a:xfrm>
            <a:off x="9791672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32670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715770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4935" y="3763114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30424" y="3298244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362" y="3345485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82630" y="3351178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0257" y="3230327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798" y="3826282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58521" y="3823864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35" y="3711818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177690"/>
              </p:ext>
            </p:extLst>
          </p:nvPr>
        </p:nvGraphicFramePr>
        <p:xfrm>
          <a:off x="8508125" y="3274935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240388"/>
              </p:ext>
            </p:extLst>
          </p:nvPr>
        </p:nvGraphicFramePr>
        <p:xfrm>
          <a:off x="8520253" y="3746677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440891"/>
              </p:ext>
            </p:extLst>
          </p:nvPr>
        </p:nvGraphicFramePr>
        <p:xfrm>
          <a:off x="8496428" y="2745709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0389" y="2827862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846" y="272529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20798" y="273210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38457" y="276585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35982" y="327493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39989" y="374969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80131-1298-4576-AD8B-B95D783ABC01}"/>
              </a:ext>
            </a:extLst>
          </p:cNvPr>
          <p:cNvGrpSpPr/>
          <p:nvPr/>
        </p:nvGrpSpPr>
        <p:grpSpPr>
          <a:xfrm>
            <a:off x="8327634" y="1943439"/>
            <a:ext cx="1767101" cy="553400"/>
            <a:chOff x="8368412" y="3643421"/>
            <a:chExt cx="1786327" cy="55942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DCE2381-1754-4047-8175-04FB1725AA63}"/>
                </a:ext>
              </a:extLst>
            </p:cNvPr>
            <p:cNvGrpSpPr/>
            <p:nvPr/>
          </p:nvGrpSpPr>
          <p:grpSpPr>
            <a:xfrm>
              <a:off x="8368412" y="3649639"/>
              <a:ext cx="231252" cy="391228"/>
              <a:chOff x="8368412" y="3649639"/>
              <a:chExt cx="231252" cy="391228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110D375-4264-4F58-BF0C-64F76CB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380131" y="3825421"/>
                <a:ext cx="207814" cy="215446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CF2C5-5E0D-4E4C-BB06-0BE4A3F1B612}"/>
                  </a:ext>
                </a:extLst>
              </p:cNvPr>
              <p:cNvSpPr txBox="1"/>
              <p:nvPr/>
            </p:nvSpPr>
            <p:spPr>
              <a:xfrm>
                <a:off x="8368412" y="3649639"/>
                <a:ext cx="231252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Curb 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Ramps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06B2E4-FEC1-433E-861F-5F0D6C585096}"/>
                </a:ext>
              </a:extLst>
            </p:cNvPr>
            <p:cNvGrpSpPr/>
            <p:nvPr/>
          </p:nvGrpSpPr>
          <p:grpSpPr>
            <a:xfrm>
              <a:off x="8679439" y="3649639"/>
              <a:ext cx="308994" cy="394752"/>
              <a:chOff x="8572427" y="3649639"/>
              <a:chExt cx="308994" cy="394752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2C88F8B4-1BD6-4662-8577-52712623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17196" y="3824935"/>
                <a:ext cx="219456" cy="21945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ECEF71-D15B-47DD-82A1-AE3E85B68118}"/>
                  </a:ext>
                </a:extLst>
              </p:cNvPr>
              <p:cNvSpPr txBox="1"/>
              <p:nvPr/>
            </p:nvSpPr>
            <p:spPr>
              <a:xfrm>
                <a:off x="8572427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Ramps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B06AE3-5E86-43C1-A189-1C8091DF1F56}"/>
                </a:ext>
              </a:extLst>
            </p:cNvPr>
            <p:cNvGrpSpPr/>
            <p:nvPr/>
          </p:nvGrpSpPr>
          <p:grpSpPr>
            <a:xfrm>
              <a:off x="9068208" y="3643421"/>
              <a:ext cx="308994" cy="395732"/>
              <a:chOff x="8933076" y="3643421"/>
              <a:chExt cx="308994" cy="395732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A77CB61B-605D-47E2-9E98-70E8E077C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977845" y="381969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AF55A7-E99A-4189-A1D4-2B2EC91B69DE}"/>
                  </a:ext>
                </a:extLst>
              </p:cNvPr>
              <p:cNvSpPr txBox="1"/>
              <p:nvPr/>
            </p:nvSpPr>
            <p:spPr>
              <a:xfrm>
                <a:off x="8933076" y="364342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Sidewalk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Obstacle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F97B80F-E7A7-4381-B487-239C06F6059C}"/>
                </a:ext>
              </a:extLst>
            </p:cNvPr>
            <p:cNvGrpSpPr/>
            <p:nvPr/>
          </p:nvGrpSpPr>
          <p:grpSpPr>
            <a:xfrm>
              <a:off x="9456977" y="3665261"/>
              <a:ext cx="308994" cy="362884"/>
              <a:chOff x="9249156" y="3665261"/>
              <a:chExt cx="308994" cy="362884"/>
            </a:xfrm>
          </p:grpSpPr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0F50CE88-DC98-43B8-BE60-5326C22B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293925" y="3808689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FF73F9-ED0F-401B-AB5C-E8E1E577C279}"/>
                  </a:ext>
                </a:extLst>
              </p:cNvPr>
              <p:cNvSpPr txBox="1"/>
              <p:nvPr/>
            </p:nvSpPr>
            <p:spPr>
              <a:xfrm>
                <a:off x="9249156" y="366526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Surface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Problem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A5536B4-8C5F-4A66-B467-93C4FF01175C}"/>
                </a:ext>
              </a:extLst>
            </p:cNvPr>
            <p:cNvGrpSpPr/>
            <p:nvPr/>
          </p:nvGrpSpPr>
          <p:grpSpPr>
            <a:xfrm>
              <a:off x="9845745" y="3649639"/>
              <a:ext cx="308994" cy="382774"/>
              <a:chOff x="9845745" y="3649639"/>
              <a:chExt cx="308994" cy="382774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86BD1C9-CD7E-4743-A201-6CBBB3BD8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9890514" y="381295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6AA5288-2FB1-4BD9-877F-97AE9BF436B4}"/>
                  </a:ext>
                </a:extLst>
              </p:cNvPr>
              <p:cNvSpPr txBox="1"/>
              <p:nvPr/>
            </p:nvSpPr>
            <p:spPr>
              <a:xfrm>
                <a:off x="9845745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Sidewalk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182FA0C-B1FD-4056-A920-3A37AEC085EF}"/>
                </a:ext>
              </a:extLst>
            </p:cNvPr>
            <p:cNvGrpSpPr/>
            <p:nvPr/>
          </p:nvGrpSpPr>
          <p:grpSpPr>
            <a:xfrm>
              <a:off x="8400288" y="3987398"/>
              <a:ext cx="1657084" cy="215444"/>
              <a:chOff x="8400288" y="3987398"/>
              <a:chExt cx="1657084" cy="21544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05C34D-26CE-4FD7-8BFC-A62936AD0684}"/>
                  </a:ext>
                </a:extLst>
              </p:cNvPr>
              <p:cNvSpPr txBox="1"/>
              <p:nvPr/>
            </p:nvSpPr>
            <p:spPr>
              <a:xfrm>
                <a:off x="840028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15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9193001-56BA-4AC5-B422-296D74C03522}"/>
                  </a:ext>
                </a:extLst>
              </p:cNvPr>
              <p:cNvSpPr txBox="1"/>
              <p:nvPr/>
            </p:nvSpPr>
            <p:spPr>
              <a:xfrm>
                <a:off x="8727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22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8239B0-B8D0-4EE4-A309-6B4BC6BC1F37}"/>
                  </a:ext>
                </a:extLst>
              </p:cNvPr>
              <p:cNvSpPr txBox="1"/>
              <p:nvPr/>
            </p:nvSpPr>
            <p:spPr>
              <a:xfrm>
                <a:off x="912629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33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55A6E4C-4DE2-4D33-8196-14C4DBEF3BBD}"/>
                  </a:ext>
                </a:extLst>
              </p:cNvPr>
              <p:cNvSpPr txBox="1"/>
              <p:nvPr/>
            </p:nvSpPr>
            <p:spPr>
              <a:xfrm>
                <a:off x="9534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44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36C4035-9818-457F-B227-4EF82671D0B0}"/>
                  </a:ext>
                </a:extLst>
              </p:cNvPr>
              <p:cNvSpPr txBox="1"/>
              <p:nvPr/>
            </p:nvSpPr>
            <p:spPr>
              <a:xfrm>
                <a:off x="9899234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66</a:t>
                </a:r>
              </a:p>
            </p:txBody>
          </p:sp>
        </p:grpSp>
      </p:grpSp>
      <p:sp>
        <p:nvSpPr>
          <p:cNvPr id="22" name="Left Brace 21">
            <a:extLst>
              <a:ext uri="{FF2B5EF4-FFF2-40B4-BE49-F238E27FC236}">
                <a16:creationId xmlns:a16="http://schemas.microsoft.com/office/drawing/2014/main" id="{D4F60AA6-B07B-4672-B328-0CBFDD17E1DA}"/>
              </a:ext>
            </a:extLst>
          </p:cNvPr>
          <p:cNvSpPr/>
          <p:nvPr/>
        </p:nvSpPr>
        <p:spPr>
          <a:xfrm rot="5400000">
            <a:off x="9131318" y="1172183"/>
            <a:ext cx="91440" cy="1463040"/>
          </a:xfrm>
          <a:prstGeom prst="leftBrace">
            <a:avLst>
              <a:gd name="adj1" fmla="val 0"/>
              <a:gd name="adj2" fmla="val 50000"/>
            </a:avLst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65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35115" y="2557759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3194" y="2733137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35115" y="3056215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20798" y="3230559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105586" y="325920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45524" y="3537907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31207" y="3712251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15995" y="37408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CA030D-9C99-476C-AF19-BE74B7509845}"/>
              </a:ext>
            </a:extLst>
          </p:cNvPr>
          <p:cNvGrpSpPr/>
          <p:nvPr/>
        </p:nvGrpSpPr>
        <p:grpSpPr>
          <a:xfrm>
            <a:off x="8357208" y="1412999"/>
            <a:ext cx="1710679" cy="289630"/>
            <a:chOff x="5311068" y="6224977"/>
            <a:chExt cx="2184026" cy="3697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6874B03-C97B-4878-B468-9034ADA6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67D817-0E55-4D05-AA7A-D6A0697C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BE89EE1-A338-4750-B3ED-01FBB607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57" name="Picture 5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46989C67-CF4C-4308-A7B7-6E6801C3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2956FB0-57DD-406D-9A32-F6875DF4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EC7C7B-E577-48FB-A7E9-E307C6932C4D}"/>
              </a:ext>
            </a:extLst>
          </p:cNvPr>
          <p:cNvSpPr txBox="1"/>
          <p:nvPr/>
        </p:nvSpPr>
        <p:spPr>
          <a:xfrm>
            <a:off x="8377415" y="1658590"/>
            <a:ext cx="173009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5FEF3-8433-4DB5-A34C-39E0B34A5D85}"/>
              </a:ext>
            </a:extLst>
          </p:cNvPr>
          <p:cNvSpPr txBox="1"/>
          <p:nvPr/>
        </p:nvSpPr>
        <p:spPr>
          <a:xfrm>
            <a:off x="8658304" y="1658590"/>
            <a:ext cx="3479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78C7AC-287B-4DEA-B405-309D1A843CE0}"/>
              </a:ext>
            </a:extLst>
          </p:cNvPr>
          <p:cNvSpPr txBox="1"/>
          <p:nvPr/>
        </p:nvSpPr>
        <p:spPr>
          <a:xfrm>
            <a:off x="9438145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4A0E94-FE9E-47C6-BCCB-231EF015F3A5}"/>
              </a:ext>
            </a:extLst>
          </p:cNvPr>
          <p:cNvSpPr txBox="1"/>
          <p:nvPr/>
        </p:nvSpPr>
        <p:spPr>
          <a:xfrm>
            <a:off x="9041717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3F21-74B9-4523-8080-EF15B882BD5A}"/>
              </a:ext>
            </a:extLst>
          </p:cNvPr>
          <p:cNvSpPr txBox="1"/>
          <p:nvPr/>
        </p:nvSpPr>
        <p:spPr>
          <a:xfrm>
            <a:off x="9791672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32670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715770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4935" y="3763114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30424" y="3298244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362" y="3345485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82630" y="3351178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0257" y="3230327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798" y="3826282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58521" y="3823864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35" y="3711818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/>
        </p:nvGraphicFramePr>
        <p:xfrm>
          <a:off x="8508125" y="3274935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/>
        </p:nvGraphicFramePr>
        <p:xfrm>
          <a:off x="8520253" y="3746677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/>
        </p:nvGraphicFramePr>
        <p:xfrm>
          <a:off x="8496428" y="2745709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0389" y="2827862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846" y="272529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20798" y="273210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38457" y="276585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35982" y="327493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39989" y="374969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80131-1298-4576-AD8B-B95D783ABC01}"/>
              </a:ext>
            </a:extLst>
          </p:cNvPr>
          <p:cNvGrpSpPr/>
          <p:nvPr/>
        </p:nvGrpSpPr>
        <p:grpSpPr>
          <a:xfrm>
            <a:off x="8327634" y="1943439"/>
            <a:ext cx="1767101" cy="553400"/>
            <a:chOff x="8368412" y="3643421"/>
            <a:chExt cx="1786327" cy="55942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DCE2381-1754-4047-8175-04FB1725AA63}"/>
                </a:ext>
              </a:extLst>
            </p:cNvPr>
            <p:cNvGrpSpPr/>
            <p:nvPr/>
          </p:nvGrpSpPr>
          <p:grpSpPr>
            <a:xfrm>
              <a:off x="8368412" y="3649639"/>
              <a:ext cx="231252" cy="391228"/>
              <a:chOff x="8368412" y="3649639"/>
              <a:chExt cx="231252" cy="391228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110D375-4264-4F58-BF0C-64F76CB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380131" y="3825421"/>
                <a:ext cx="207814" cy="215446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CF2C5-5E0D-4E4C-BB06-0BE4A3F1B612}"/>
                  </a:ext>
                </a:extLst>
              </p:cNvPr>
              <p:cNvSpPr txBox="1"/>
              <p:nvPr/>
            </p:nvSpPr>
            <p:spPr>
              <a:xfrm>
                <a:off x="8368412" y="3649639"/>
                <a:ext cx="231252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Curb 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Ramps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06B2E4-FEC1-433E-861F-5F0D6C585096}"/>
                </a:ext>
              </a:extLst>
            </p:cNvPr>
            <p:cNvGrpSpPr/>
            <p:nvPr/>
          </p:nvGrpSpPr>
          <p:grpSpPr>
            <a:xfrm>
              <a:off x="8679439" y="3649639"/>
              <a:ext cx="308994" cy="394752"/>
              <a:chOff x="8572427" y="3649639"/>
              <a:chExt cx="308994" cy="394752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2C88F8B4-1BD6-4662-8577-52712623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17196" y="3824935"/>
                <a:ext cx="219456" cy="21945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ECEF71-D15B-47DD-82A1-AE3E85B68118}"/>
                  </a:ext>
                </a:extLst>
              </p:cNvPr>
              <p:cNvSpPr txBox="1"/>
              <p:nvPr/>
            </p:nvSpPr>
            <p:spPr>
              <a:xfrm>
                <a:off x="8572427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Ramps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B06AE3-5E86-43C1-A189-1C8091DF1F56}"/>
                </a:ext>
              </a:extLst>
            </p:cNvPr>
            <p:cNvGrpSpPr/>
            <p:nvPr/>
          </p:nvGrpSpPr>
          <p:grpSpPr>
            <a:xfrm>
              <a:off x="9068208" y="3643421"/>
              <a:ext cx="308994" cy="395732"/>
              <a:chOff x="8933076" y="3643421"/>
              <a:chExt cx="308994" cy="395732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A77CB61B-605D-47E2-9E98-70E8E077C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977845" y="381969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AF55A7-E99A-4189-A1D4-2B2EC91B69DE}"/>
                  </a:ext>
                </a:extLst>
              </p:cNvPr>
              <p:cNvSpPr txBox="1"/>
              <p:nvPr/>
            </p:nvSpPr>
            <p:spPr>
              <a:xfrm>
                <a:off x="8933076" y="364342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Sidewalk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Obstacle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F97B80F-E7A7-4381-B487-239C06F6059C}"/>
                </a:ext>
              </a:extLst>
            </p:cNvPr>
            <p:cNvGrpSpPr/>
            <p:nvPr/>
          </p:nvGrpSpPr>
          <p:grpSpPr>
            <a:xfrm>
              <a:off x="9456977" y="3665261"/>
              <a:ext cx="308994" cy="362884"/>
              <a:chOff x="9249156" y="3665261"/>
              <a:chExt cx="308994" cy="362884"/>
            </a:xfrm>
          </p:grpSpPr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0F50CE88-DC98-43B8-BE60-5326C22B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293925" y="3808689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FF73F9-ED0F-401B-AB5C-E8E1E577C279}"/>
                  </a:ext>
                </a:extLst>
              </p:cNvPr>
              <p:cNvSpPr txBox="1"/>
              <p:nvPr/>
            </p:nvSpPr>
            <p:spPr>
              <a:xfrm>
                <a:off x="9249156" y="366526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Surface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Problem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A5536B4-8C5F-4A66-B467-93C4FF01175C}"/>
                </a:ext>
              </a:extLst>
            </p:cNvPr>
            <p:cNvGrpSpPr/>
            <p:nvPr/>
          </p:nvGrpSpPr>
          <p:grpSpPr>
            <a:xfrm>
              <a:off x="9845745" y="3649639"/>
              <a:ext cx="308994" cy="382774"/>
              <a:chOff x="9845745" y="3649639"/>
              <a:chExt cx="308994" cy="382774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86BD1C9-CD7E-4743-A201-6CBBB3BD8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9890514" y="381295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6AA5288-2FB1-4BD9-877F-97AE9BF436B4}"/>
                  </a:ext>
                </a:extLst>
              </p:cNvPr>
              <p:cNvSpPr txBox="1"/>
              <p:nvPr/>
            </p:nvSpPr>
            <p:spPr>
              <a:xfrm>
                <a:off x="9845745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Sidewalk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182FA0C-B1FD-4056-A920-3A37AEC085EF}"/>
                </a:ext>
              </a:extLst>
            </p:cNvPr>
            <p:cNvGrpSpPr/>
            <p:nvPr/>
          </p:nvGrpSpPr>
          <p:grpSpPr>
            <a:xfrm>
              <a:off x="8400288" y="3987398"/>
              <a:ext cx="1657084" cy="215444"/>
              <a:chOff x="8400288" y="3987398"/>
              <a:chExt cx="1657084" cy="21544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05C34D-26CE-4FD7-8BFC-A62936AD0684}"/>
                  </a:ext>
                </a:extLst>
              </p:cNvPr>
              <p:cNvSpPr txBox="1"/>
              <p:nvPr/>
            </p:nvSpPr>
            <p:spPr>
              <a:xfrm>
                <a:off x="840028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15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9193001-56BA-4AC5-B422-296D74C03522}"/>
                  </a:ext>
                </a:extLst>
              </p:cNvPr>
              <p:cNvSpPr txBox="1"/>
              <p:nvPr/>
            </p:nvSpPr>
            <p:spPr>
              <a:xfrm>
                <a:off x="8727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22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8239B0-B8D0-4EE4-A309-6B4BC6BC1F37}"/>
                  </a:ext>
                </a:extLst>
              </p:cNvPr>
              <p:cNvSpPr txBox="1"/>
              <p:nvPr/>
            </p:nvSpPr>
            <p:spPr>
              <a:xfrm>
                <a:off x="912629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33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55A6E4C-4DE2-4D33-8196-14C4DBEF3BBD}"/>
                  </a:ext>
                </a:extLst>
              </p:cNvPr>
              <p:cNvSpPr txBox="1"/>
              <p:nvPr/>
            </p:nvSpPr>
            <p:spPr>
              <a:xfrm>
                <a:off x="9534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44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36C4035-9818-457F-B227-4EF82671D0B0}"/>
                  </a:ext>
                </a:extLst>
              </p:cNvPr>
              <p:cNvSpPr txBox="1"/>
              <p:nvPr/>
            </p:nvSpPr>
            <p:spPr>
              <a:xfrm>
                <a:off x="9899234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66</a:t>
                </a:r>
              </a:p>
            </p:txBody>
          </p: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1D2084-2757-4787-83A8-28582B3A1968}"/>
              </a:ext>
            </a:extLst>
          </p:cNvPr>
          <p:cNvCxnSpPr/>
          <p:nvPr/>
        </p:nvCxnSpPr>
        <p:spPr>
          <a:xfrm>
            <a:off x="8438820" y="1922583"/>
            <a:ext cx="150309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B4BF933-D0E6-4A95-8C6B-5C272DD2D57E}"/>
              </a:ext>
            </a:extLst>
          </p:cNvPr>
          <p:cNvCxnSpPr/>
          <p:nvPr/>
        </p:nvCxnSpPr>
        <p:spPr>
          <a:xfrm>
            <a:off x="9166993" y="1852245"/>
            <a:ext cx="0" cy="7033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131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35115" y="2557759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 overall | 6 in Dell Valle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3194" y="2733137"/>
            <a:ext cx="164899" cy="280834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35115" y="3056215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 overall | 223 in Dell Valle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20798" y="3230559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105586" y="325920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45524" y="3537907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overall | 0.1 in Dell Valle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31207" y="3712251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15995" y="37408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CA030D-9C99-476C-AF19-BE74B7509845}"/>
              </a:ext>
            </a:extLst>
          </p:cNvPr>
          <p:cNvGrpSpPr/>
          <p:nvPr/>
        </p:nvGrpSpPr>
        <p:grpSpPr>
          <a:xfrm>
            <a:off x="8357208" y="1412999"/>
            <a:ext cx="1710679" cy="289630"/>
            <a:chOff x="5311068" y="6224977"/>
            <a:chExt cx="2184026" cy="3697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6874B03-C97B-4878-B468-9034ADA6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67D817-0E55-4D05-AA7A-D6A0697C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BE89EE1-A338-4750-B3ED-01FBB607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57" name="Picture 5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46989C67-CF4C-4308-A7B7-6E6801C3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2956FB0-57DD-406D-9A32-F6875DF4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EC7C7B-E577-48FB-A7E9-E307C6932C4D}"/>
              </a:ext>
            </a:extLst>
          </p:cNvPr>
          <p:cNvSpPr txBox="1"/>
          <p:nvPr/>
        </p:nvSpPr>
        <p:spPr>
          <a:xfrm>
            <a:off x="8377415" y="1658590"/>
            <a:ext cx="173009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5FEF3-8433-4DB5-A34C-39E0B34A5D85}"/>
              </a:ext>
            </a:extLst>
          </p:cNvPr>
          <p:cNvSpPr txBox="1"/>
          <p:nvPr/>
        </p:nvSpPr>
        <p:spPr>
          <a:xfrm>
            <a:off x="8658304" y="1658590"/>
            <a:ext cx="3479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78C7AC-287B-4DEA-B405-309D1A843CE0}"/>
              </a:ext>
            </a:extLst>
          </p:cNvPr>
          <p:cNvSpPr txBox="1"/>
          <p:nvPr/>
        </p:nvSpPr>
        <p:spPr>
          <a:xfrm>
            <a:off x="9438145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4A0E94-FE9E-47C6-BCCB-231EF015F3A5}"/>
              </a:ext>
            </a:extLst>
          </p:cNvPr>
          <p:cNvSpPr txBox="1"/>
          <p:nvPr/>
        </p:nvSpPr>
        <p:spPr>
          <a:xfrm>
            <a:off x="9041717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3F21-74B9-4523-8080-EF15B882BD5A}"/>
              </a:ext>
            </a:extLst>
          </p:cNvPr>
          <p:cNvSpPr txBox="1"/>
          <p:nvPr/>
        </p:nvSpPr>
        <p:spPr>
          <a:xfrm>
            <a:off x="9791672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32670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715770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4935" y="3763114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30424" y="3298244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362" y="3345485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82630" y="3351178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0257" y="3230327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798" y="3826282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58521" y="3823864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35" y="3711818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/>
        </p:nvGraphicFramePr>
        <p:xfrm>
          <a:off x="8508125" y="3274935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/>
        </p:nvGraphicFramePr>
        <p:xfrm>
          <a:off x="8520253" y="3746677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540751"/>
              </p:ext>
            </p:extLst>
          </p:nvPr>
        </p:nvGraphicFramePr>
        <p:xfrm>
          <a:off x="8496428" y="2745709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6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0389" y="2827862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846" y="272529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20798" y="273210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38457" y="276585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35982" y="327493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39989" y="374969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80131-1298-4576-AD8B-B95D783ABC01}"/>
              </a:ext>
            </a:extLst>
          </p:cNvPr>
          <p:cNvGrpSpPr/>
          <p:nvPr/>
        </p:nvGrpSpPr>
        <p:grpSpPr>
          <a:xfrm>
            <a:off x="8327634" y="1943439"/>
            <a:ext cx="1767101" cy="553400"/>
            <a:chOff x="8368412" y="3643421"/>
            <a:chExt cx="1786327" cy="55942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DCE2381-1754-4047-8175-04FB1725AA63}"/>
                </a:ext>
              </a:extLst>
            </p:cNvPr>
            <p:cNvGrpSpPr/>
            <p:nvPr/>
          </p:nvGrpSpPr>
          <p:grpSpPr>
            <a:xfrm>
              <a:off x="8368412" y="3649639"/>
              <a:ext cx="231252" cy="391228"/>
              <a:chOff x="8368412" y="3649639"/>
              <a:chExt cx="231252" cy="391228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110D375-4264-4F58-BF0C-64F76CB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380131" y="3825421"/>
                <a:ext cx="207814" cy="215446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CF2C5-5E0D-4E4C-BB06-0BE4A3F1B612}"/>
                  </a:ext>
                </a:extLst>
              </p:cNvPr>
              <p:cNvSpPr txBox="1"/>
              <p:nvPr/>
            </p:nvSpPr>
            <p:spPr>
              <a:xfrm>
                <a:off x="8368412" y="3649639"/>
                <a:ext cx="231252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Curb 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Ramps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06B2E4-FEC1-433E-861F-5F0D6C585096}"/>
                </a:ext>
              </a:extLst>
            </p:cNvPr>
            <p:cNvGrpSpPr/>
            <p:nvPr/>
          </p:nvGrpSpPr>
          <p:grpSpPr>
            <a:xfrm>
              <a:off x="8679439" y="3649639"/>
              <a:ext cx="308994" cy="394752"/>
              <a:chOff x="8572427" y="3649639"/>
              <a:chExt cx="308994" cy="394752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2C88F8B4-1BD6-4662-8577-52712623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17196" y="3824935"/>
                <a:ext cx="219456" cy="21945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ECEF71-D15B-47DD-82A1-AE3E85B68118}"/>
                  </a:ext>
                </a:extLst>
              </p:cNvPr>
              <p:cNvSpPr txBox="1"/>
              <p:nvPr/>
            </p:nvSpPr>
            <p:spPr>
              <a:xfrm>
                <a:off x="8572427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Ramps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B06AE3-5E86-43C1-A189-1C8091DF1F56}"/>
                </a:ext>
              </a:extLst>
            </p:cNvPr>
            <p:cNvGrpSpPr/>
            <p:nvPr/>
          </p:nvGrpSpPr>
          <p:grpSpPr>
            <a:xfrm>
              <a:off x="9068208" y="3643421"/>
              <a:ext cx="308994" cy="395732"/>
              <a:chOff x="8933076" y="3643421"/>
              <a:chExt cx="308994" cy="395732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A77CB61B-605D-47E2-9E98-70E8E077C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977845" y="381969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AF55A7-E99A-4189-A1D4-2B2EC91B69DE}"/>
                  </a:ext>
                </a:extLst>
              </p:cNvPr>
              <p:cNvSpPr txBox="1"/>
              <p:nvPr/>
            </p:nvSpPr>
            <p:spPr>
              <a:xfrm>
                <a:off x="8933076" y="364342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Sidewalk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Obstacle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F97B80F-E7A7-4381-B487-239C06F6059C}"/>
                </a:ext>
              </a:extLst>
            </p:cNvPr>
            <p:cNvGrpSpPr/>
            <p:nvPr/>
          </p:nvGrpSpPr>
          <p:grpSpPr>
            <a:xfrm>
              <a:off x="9456977" y="3665261"/>
              <a:ext cx="308994" cy="362884"/>
              <a:chOff x="9249156" y="3665261"/>
              <a:chExt cx="308994" cy="362884"/>
            </a:xfrm>
          </p:grpSpPr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0F50CE88-DC98-43B8-BE60-5326C22B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293925" y="3808689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FF73F9-ED0F-401B-AB5C-E8E1E577C279}"/>
                  </a:ext>
                </a:extLst>
              </p:cNvPr>
              <p:cNvSpPr txBox="1"/>
              <p:nvPr/>
            </p:nvSpPr>
            <p:spPr>
              <a:xfrm>
                <a:off x="9249156" y="366526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Surface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Problem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A5536B4-8C5F-4A66-B467-93C4FF01175C}"/>
                </a:ext>
              </a:extLst>
            </p:cNvPr>
            <p:cNvGrpSpPr/>
            <p:nvPr/>
          </p:nvGrpSpPr>
          <p:grpSpPr>
            <a:xfrm>
              <a:off x="9845745" y="3649639"/>
              <a:ext cx="308994" cy="382774"/>
              <a:chOff x="9845745" y="3649639"/>
              <a:chExt cx="308994" cy="382774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86BD1C9-CD7E-4743-A201-6CBBB3BD8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9890514" y="381295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6AA5288-2FB1-4BD9-877F-97AE9BF436B4}"/>
                  </a:ext>
                </a:extLst>
              </p:cNvPr>
              <p:cNvSpPr txBox="1"/>
              <p:nvPr/>
            </p:nvSpPr>
            <p:spPr>
              <a:xfrm>
                <a:off x="9845745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Sidewalk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182FA0C-B1FD-4056-A920-3A37AEC085EF}"/>
                </a:ext>
              </a:extLst>
            </p:cNvPr>
            <p:cNvGrpSpPr/>
            <p:nvPr/>
          </p:nvGrpSpPr>
          <p:grpSpPr>
            <a:xfrm>
              <a:off x="8400288" y="3987398"/>
              <a:ext cx="1657084" cy="215444"/>
              <a:chOff x="8400288" y="3987398"/>
              <a:chExt cx="1657084" cy="21544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05C34D-26CE-4FD7-8BFC-A62936AD0684}"/>
                  </a:ext>
                </a:extLst>
              </p:cNvPr>
              <p:cNvSpPr txBox="1"/>
              <p:nvPr/>
            </p:nvSpPr>
            <p:spPr>
              <a:xfrm>
                <a:off x="840028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15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9193001-56BA-4AC5-B422-296D74C03522}"/>
                  </a:ext>
                </a:extLst>
              </p:cNvPr>
              <p:cNvSpPr txBox="1"/>
              <p:nvPr/>
            </p:nvSpPr>
            <p:spPr>
              <a:xfrm>
                <a:off x="8727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22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8239B0-B8D0-4EE4-A309-6B4BC6BC1F37}"/>
                  </a:ext>
                </a:extLst>
              </p:cNvPr>
              <p:cNvSpPr txBox="1"/>
              <p:nvPr/>
            </p:nvSpPr>
            <p:spPr>
              <a:xfrm>
                <a:off x="912629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33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55A6E4C-4DE2-4D33-8196-14C4DBEF3BBD}"/>
                  </a:ext>
                </a:extLst>
              </p:cNvPr>
              <p:cNvSpPr txBox="1"/>
              <p:nvPr/>
            </p:nvSpPr>
            <p:spPr>
              <a:xfrm>
                <a:off x="9534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44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36C4035-9818-457F-B227-4EF82671D0B0}"/>
                  </a:ext>
                </a:extLst>
              </p:cNvPr>
              <p:cNvSpPr txBox="1"/>
              <p:nvPr/>
            </p:nvSpPr>
            <p:spPr>
              <a:xfrm>
                <a:off x="9899234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66</a:t>
                </a:r>
              </a:p>
            </p:txBody>
          </p: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1D2084-2757-4787-83A8-28582B3A1968}"/>
              </a:ext>
            </a:extLst>
          </p:cNvPr>
          <p:cNvCxnSpPr/>
          <p:nvPr/>
        </p:nvCxnSpPr>
        <p:spPr>
          <a:xfrm>
            <a:off x="8438820" y="1922583"/>
            <a:ext cx="150309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B4BF933-D0E6-4A95-8C6B-5C272DD2D57E}"/>
              </a:ext>
            </a:extLst>
          </p:cNvPr>
          <p:cNvCxnSpPr/>
          <p:nvPr/>
        </p:nvCxnSpPr>
        <p:spPr>
          <a:xfrm>
            <a:off x="9166993" y="1852245"/>
            <a:ext cx="0" cy="7033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34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8321908" y="2720148"/>
            <a:ext cx="172178" cy="293230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B22CC-9464-459F-A932-3D0CF02C39E5}"/>
              </a:ext>
            </a:extLst>
          </p:cNvPr>
          <p:cNvSpPr txBox="1"/>
          <p:nvPr/>
        </p:nvSpPr>
        <p:spPr>
          <a:xfrm>
            <a:off x="8335115" y="3056215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B2C74-B8AF-48A8-9832-77958207B0AD}"/>
              </a:ext>
            </a:extLst>
          </p:cNvPr>
          <p:cNvGrpSpPr/>
          <p:nvPr/>
        </p:nvGrpSpPr>
        <p:grpSpPr>
          <a:xfrm>
            <a:off x="9220798" y="3230559"/>
            <a:ext cx="727814" cy="74883"/>
            <a:chOff x="7600864" y="2374604"/>
            <a:chExt cx="647115" cy="166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878C03-A445-45A6-AF39-50317DC68E9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F80AA-B094-4359-BEF3-75DA9AD33AE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04F537-5DE8-48F5-A25B-7274097BD3EE}"/>
              </a:ext>
            </a:extLst>
          </p:cNvPr>
          <p:cNvCxnSpPr>
            <a:cxnSpLocks/>
          </p:cNvCxnSpPr>
          <p:nvPr/>
        </p:nvCxnSpPr>
        <p:spPr>
          <a:xfrm flipH="1">
            <a:off x="9105586" y="3259206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C2D04D-EC50-4161-9016-649D0EC97194}"/>
              </a:ext>
            </a:extLst>
          </p:cNvPr>
          <p:cNvSpPr txBox="1"/>
          <p:nvPr/>
        </p:nvSpPr>
        <p:spPr>
          <a:xfrm>
            <a:off x="8345524" y="3537907"/>
            <a:ext cx="184365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2A052388-80C6-4988-8BDF-9CB88A8B2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0180" y="3244253"/>
            <a:ext cx="78182" cy="833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A67948D-411F-45F6-968A-11BC1D324AD4}"/>
              </a:ext>
            </a:extLst>
          </p:cNvPr>
          <p:cNvGrpSpPr/>
          <p:nvPr/>
        </p:nvGrpSpPr>
        <p:grpSpPr>
          <a:xfrm>
            <a:off x="9231207" y="3712251"/>
            <a:ext cx="727814" cy="74883"/>
            <a:chOff x="7600864" y="2374604"/>
            <a:chExt cx="647115" cy="16657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B5C4A9-A441-4CAD-9F68-A5E81148D0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7F198-4F84-4F16-9C78-CBD44DBAC81A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4091D0-62A6-4E75-9A7F-7CA9E6520069}"/>
              </a:ext>
            </a:extLst>
          </p:cNvPr>
          <p:cNvCxnSpPr>
            <a:cxnSpLocks/>
          </p:cNvCxnSpPr>
          <p:nvPr/>
        </p:nvCxnSpPr>
        <p:spPr>
          <a:xfrm flipH="1">
            <a:off x="9115995" y="37408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CA030D-9C99-476C-AF19-BE74B7509845}"/>
              </a:ext>
            </a:extLst>
          </p:cNvPr>
          <p:cNvGrpSpPr/>
          <p:nvPr/>
        </p:nvGrpSpPr>
        <p:grpSpPr>
          <a:xfrm>
            <a:off x="8357208" y="1412999"/>
            <a:ext cx="1710679" cy="289630"/>
            <a:chOff x="5311068" y="6224977"/>
            <a:chExt cx="2184026" cy="3697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6874B03-C97B-4878-B468-9034ADA6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67D817-0E55-4D05-AA7A-D6A0697C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BE89EE1-A338-4750-B3ED-01FBB607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57" name="Picture 56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46989C67-CF4C-4308-A7B7-6E6801C3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2956FB0-57DD-406D-9A32-F6875DF4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EC7C7B-E577-48FB-A7E9-E307C6932C4D}"/>
              </a:ext>
            </a:extLst>
          </p:cNvPr>
          <p:cNvSpPr txBox="1"/>
          <p:nvPr/>
        </p:nvSpPr>
        <p:spPr>
          <a:xfrm>
            <a:off x="8377415" y="1658590"/>
            <a:ext cx="173009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5FEF3-8433-4DB5-A34C-39E0B34A5D85}"/>
              </a:ext>
            </a:extLst>
          </p:cNvPr>
          <p:cNvSpPr txBox="1"/>
          <p:nvPr/>
        </p:nvSpPr>
        <p:spPr>
          <a:xfrm>
            <a:off x="8658304" y="1658590"/>
            <a:ext cx="3479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78C7AC-287B-4DEA-B405-309D1A843CE0}"/>
              </a:ext>
            </a:extLst>
          </p:cNvPr>
          <p:cNvSpPr txBox="1"/>
          <p:nvPr/>
        </p:nvSpPr>
        <p:spPr>
          <a:xfrm>
            <a:off x="9438145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4A0E94-FE9E-47C6-BCCB-231EF015F3A5}"/>
              </a:ext>
            </a:extLst>
          </p:cNvPr>
          <p:cNvSpPr txBox="1"/>
          <p:nvPr/>
        </p:nvSpPr>
        <p:spPr>
          <a:xfrm>
            <a:off x="9041717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3F21-74B9-4523-8080-EF15B882BD5A}"/>
              </a:ext>
            </a:extLst>
          </p:cNvPr>
          <p:cNvSpPr txBox="1"/>
          <p:nvPr/>
        </p:nvSpPr>
        <p:spPr>
          <a:xfrm>
            <a:off x="9791672" y="1658590"/>
            <a:ext cx="270841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D84425-1B3E-4351-A694-98CC452871C2}"/>
              </a:ext>
            </a:extLst>
          </p:cNvPr>
          <p:cNvSpPr txBox="1"/>
          <p:nvPr/>
        </p:nvSpPr>
        <p:spPr>
          <a:xfrm>
            <a:off x="8275914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F7E365-3B22-4EBD-B275-3836FA5C5D44}"/>
              </a:ext>
            </a:extLst>
          </p:cNvPr>
          <p:cNvSpPr txBox="1"/>
          <p:nvPr/>
        </p:nvSpPr>
        <p:spPr>
          <a:xfrm>
            <a:off x="8601178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3F0BA-F34E-4745-AD23-67EB9747C6DD}"/>
              </a:ext>
            </a:extLst>
          </p:cNvPr>
          <p:cNvSpPr txBox="1"/>
          <p:nvPr/>
        </p:nvSpPr>
        <p:spPr>
          <a:xfrm>
            <a:off x="8949652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97747E-F17C-45A7-9916-3FB3E190FD33}"/>
              </a:ext>
            </a:extLst>
          </p:cNvPr>
          <p:cNvSpPr txBox="1"/>
          <p:nvPr/>
        </p:nvSpPr>
        <p:spPr>
          <a:xfrm>
            <a:off x="9332670" y="1285088"/>
            <a:ext cx="410176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A34EC4-5061-44AD-9CAB-5E271487075E}"/>
              </a:ext>
            </a:extLst>
          </p:cNvPr>
          <p:cNvSpPr txBox="1"/>
          <p:nvPr/>
        </p:nvSpPr>
        <p:spPr>
          <a:xfrm>
            <a:off x="9715770" y="1285088"/>
            <a:ext cx="410178" cy="1525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920982C-E976-4974-9A50-E477C99F05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8314935" y="3763114"/>
            <a:ext cx="193702" cy="13544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B348FBC-2D5C-49E5-8D8F-B9BE78D93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1518"/>
          <a:stretch/>
        </p:blipFill>
        <p:spPr>
          <a:xfrm>
            <a:off x="8330424" y="3298244"/>
            <a:ext cx="171530" cy="1682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10737CD-A49A-49D5-B9AF-3995563E21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08362" y="3345485"/>
            <a:ext cx="835325" cy="15730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AA96753-7F20-496D-BC5B-FBB1E4A51A11}"/>
              </a:ext>
            </a:extLst>
          </p:cNvPr>
          <p:cNvSpPr/>
          <p:nvPr/>
        </p:nvSpPr>
        <p:spPr>
          <a:xfrm>
            <a:off x="9882630" y="3351178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3A73298-CE7A-4ED6-918A-BC39E9BEE2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0257" y="3230327"/>
            <a:ext cx="65771" cy="7711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D56BB01-5863-4EA6-A4C4-4B1FD1187F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0798" y="3826282"/>
            <a:ext cx="855450" cy="1790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0A34BD-75CC-4E8E-8E66-9BDE8710FB95}"/>
              </a:ext>
            </a:extLst>
          </p:cNvPr>
          <p:cNvSpPr/>
          <p:nvPr/>
        </p:nvSpPr>
        <p:spPr>
          <a:xfrm>
            <a:off x="9558521" y="3823864"/>
            <a:ext cx="535711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1AC6DF2B-32DB-4D7D-9CC3-6F5A7BE5E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35" y="3711818"/>
            <a:ext cx="64593" cy="6971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900A2C-6DF6-4B69-A4AF-64142DB84577}"/>
              </a:ext>
            </a:extLst>
          </p:cNvPr>
          <p:cNvGraphicFramePr>
            <a:graphicFrameLocks noGrp="1"/>
          </p:cNvGraphicFramePr>
          <p:nvPr/>
        </p:nvGraphicFramePr>
        <p:xfrm>
          <a:off x="8508125" y="3274935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353638B-321E-4A1B-8AEF-B3F0A7BB4E7A}"/>
              </a:ext>
            </a:extLst>
          </p:cNvPr>
          <p:cNvGraphicFramePr>
            <a:graphicFrameLocks noGrp="1"/>
          </p:cNvGraphicFramePr>
          <p:nvPr/>
        </p:nvGraphicFramePr>
        <p:xfrm>
          <a:off x="8520253" y="3746677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27C8B2-4E75-4F19-B2DE-B9937860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20412"/>
              </p:ext>
            </p:extLst>
          </p:nvPr>
        </p:nvGraphicFramePr>
        <p:xfrm>
          <a:off x="8496427" y="2759105"/>
          <a:ext cx="699741" cy="228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041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16850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16850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="1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="1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aseline="0" dirty="0">
                          <a:latin typeface="Raleway" panose="020B0503030101060003" pitchFamily="34" charset="0"/>
                        </a:rPr>
                        <a:t>6+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0" t="71829" r="53726" b="17726"/>
          <a:stretch/>
        </p:blipFill>
        <p:spPr>
          <a:xfrm>
            <a:off x="9210389" y="2827862"/>
            <a:ext cx="849408" cy="203419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846" y="272529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20798" y="273210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9%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D561A-950A-45F1-AE30-255DC2C10A69}"/>
              </a:ext>
            </a:extLst>
          </p:cNvPr>
          <p:cNvCxnSpPr>
            <a:cxnSpLocks/>
          </p:cNvCxnSpPr>
          <p:nvPr/>
        </p:nvCxnSpPr>
        <p:spPr>
          <a:xfrm flipH="1">
            <a:off x="9138457" y="276585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522D24-69D2-4540-8C81-41C18B791B2F}"/>
              </a:ext>
            </a:extLst>
          </p:cNvPr>
          <p:cNvCxnSpPr>
            <a:cxnSpLocks/>
          </p:cNvCxnSpPr>
          <p:nvPr/>
        </p:nvCxnSpPr>
        <p:spPr>
          <a:xfrm flipH="1">
            <a:off x="9135982" y="327493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2A116A-AD78-4506-8F47-A96C12E4DF86}"/>
              </a:ext>
            </a:extLst>
          </p:cNvPr>
          <p:cNvCxnSpPr>
            <a:cxnSpLocks/>
          </p:cNvCxnSpPr>
          <p:nvPr/>
        </p:nvCxnSpPr>
        <p:spPr>
          <a:xfrm flipH="1">
            <a:off x="9139989" y="3749690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8880131-1298-4576-AD8B-B95D783ABC01}"/>
              </a:ext>
            </a:extLst>
          </p:cNvPr>
          <p:cNvGrpSpPr/>
          <p:nvPr/>
        </p:nvGrpSpPr>
        <p:grpSpPr>
          <a:xfrm>
            <a:off x="8327634" y="1943439"/>
            <a:ext cx="1767101" cy="553400"/>
            <a:chOff x="8368412" y="3643421"/>
            <a:chExt cx="1786327" cy="55942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DCE2381-1754-4047-8175-04FB1725AA63}"/>
                </a:ext>
              </a:extLst>
            </p:cNvPr>
            <p:cNvGrpSpPr/>
            <p:nvPr/>
          </p:nvGrpSpPr>
          <p:grpSpPr>
            <a:xfrm>
              <a:off x="8368412" y="3649639"/>
              <a:ext cx="231252" cy="391228"/>
              <a:chOff x="8368412" y="3649639"/>
              <a:chExt cx="231252" cy="391228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110D375-4264-4F58-BF0C-64F76CB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380131" y="3825421"/>
                <a:ext cx="207814" cy="215446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5CF2C5-5E0D-4E4C-BB06-0BE4A3F1B612}"/>
                  </a:ext>
                </a:extLst>
              </p:cNvPr>
              <p:cNvSpPr txBox="1"/>
              <p:nvPr/>
            </p:nvSpPr>
            <p:spPr>
              <a:xfrm>
                <a:off x="8368412" y="3649639"/>
                <a:ext cx="231252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Curb 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Ramps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06B2E4-FEC1-433E-861F-5F0D6C585096}"/>
                </a:ext>
              </a:extLst>
            </p:cNvPr>
            <p:cNvGrpSpPr/>
            <p:nvPr/>
          </p:nvGrpSpPr>
          <p:grpSpPr>
            <a:xfrm>
              <a:off x="8679439" y="3649639"/>
              <a:ext cx="308994" cy="394752"/>
              <a:chOff x="8572427" y="3649639"/>
              <a:chExt cx="308994" cy="394752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2C88F8B4-1BD6-4662-8577-52712623B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17196" y="3824935"/>
                <a:ext cx="219456" cy="21945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0ECEF71-D15B-47DD-82A1-AE3E85B68118}"/>
                  </a:ext>
                </a:extLst>
              </p:cNvPr>
              <p:cNvSpPr txBox="1"/>
              <p:nvPr/>
            </p:nvSpPr>
            <p:spPr>
              <a:xfrm>
                <a:off x="8572427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Ramps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B06AE3-5E86-43C1-A189-1C8091DF1F56}"/>
                </a:ext>
              </a:extLst>
            </p:cNvPr>
            <p:cNvGrpSpPr/>
            <p:nvPr/>
          </p:nvGrpSpPr>
          <p:grpSpPr>
            <a:xfrm>
              <a:off x="9068208" y="3643421"/>
              <a:ext cx="308994" cy="395732"/>
              <a:chOff x="8933076" y="3643421"/>
              <a:chExt cx="308994" cy="395732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A77CB61B-605D-47E2-9E98-70E8E077C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977845" y="381969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FAF55A7-E99A-4189-A1D4-2B2EC91B69DE}"/>
                  </a:ext>
                </a:extLst>
              </p:cNvPr>
              <p:cNvSpPr txBox="1"/>
              <p:nvPr/>
            </p:nvSpPr>
            <p:spPr>
              <a:xfrm>
                <a:off x="8933076" y="364342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Sidewalk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Obstacle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F97B80F-E7A7-4381-B487-239C06F6059C}"/>
                </a:ext>
              </a:extLst>
            </p:cNvPr>
            <p:cNvGrpSpPr/>
            <p:nvPr/>
          </p:nvGrpSpPr>
          <p:grpSpPr>
            <a:xfrm>
              <a:off x="9456977" y="3665261"/>
              <a:ext cx="308994" cy="362884"/>
              <a:chOff x="9249156" y="3665261"/>
              <a:chExt cx="308994" cy="362884"/>
            </a:xfrm>
          </p:grpSpPr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0F50CE88-DC98-43B8-BE60-5326C22B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293925" y="3808689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CFF73F9-ED0F-401B-AB5C-E8E1E577C279}"/>
                  </a:ext>
                </a:extLst>
              </p:cNvPr>
              <p:cNvSpPr txBox="1"/>
              <p:nvPr/>
            </p:nvSpPr>
            <p:spPr>
              <a:xfrm>
                <a:off x="9249156" y="3665261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Surface</a:t>
                </a:r>
                <a:b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</a:br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Problem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A5536B4-8C5F-4A66-B467-93C4FF01175C}"/>
                </a:ext>
              </a:extLst>
            </p:cNvPr>
            <p:cNvGrpSpPr/>
            <p:nvPr/>
          </p:nvGrpSpPr>
          <p:grpSpPr>
            <a:xfrm>
              <a:off x="9845745" y="3649639"/>
              <a:ext cx="308994" cy="382774"/>
              <a:chOff x="9845745" y="3649639"/>
              <a:chExt cx="308994" cy="382774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86BD1C9-CD7E-4743-A201-6CBBB3BD8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9890514" y="3812957"/>
                <a:ext cx="219456" cy="219456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6AA5288-2FB1-4BD9-877F-97AE9BF436B4}"/>
                  </a:ext>
                </a:extLst>
              </p:cNvPr>
              <p:cNvSpPr txBox="1"/>
              <p:nvPr/>
            </p:nvSpPr>
            <p:spPr>
              <a:xfrm>
                <a:off x="9845745" y="3649639"/>
                <a:ext cx="308994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rgbClr val="2D2A3F"/>
                    </a:solidFill>
                    <a:latin typeface="Raleway" panose="020B0503030101060003" pitchFamily="34" charset="0"/>
                  </a:rPr>
                  <a:t>Missing Sidewalk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182FA0C-B1FD-4056-A920-3A37AEC085EF}"/>
                </a:ext>
              </a:extLst>
            </p:cNvPr>
            <p:cNvGrpSpPr/>
            <p:nvPr/>
          </p:nvGrpSpPr>
          <p:grpSpPr>
            <a:xfrm>
              <a:off x="8400288" y="3987398"/>
              <a:ext cx="1657084" cy="215444"/>
              <a:chOff x="8400288" y="3987398"/>
              <a:chExt cx="1657084" cy="21544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05C34D-26CE-4FD7-8BFC-A62936AD0684}"/>
                  </a:ext>
                </a:extLst>
              </p:cNvPr>
              <p:cNvSpPr txBox="1"/>
              <p:nvPr/>
            </p:nvSpPr>
            <p:spPr>
              <a:xfrm>
                <a:off x="840028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15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9193001-56BA-4AC5-B422-296D74C03522}"/>
                  </a:ext>
                </a:extLst>
              </p:cNvPr>
              <p:cNvSpPr txBox="1"/>
              <p:nvPr/>
            </p:nvSpPr>
            <p:spPr>
              <a:xfrm>
                <a:off x="8727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22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8239B0-B8D0-4EE4-A309-6B4BC6BC1F37}"/>
                  </a:ext>
                </a:extLst>
              </p:cNvPr>
              <p:cNvSpPr txBox="1"/>
              <p:nvPr/>
            </p:nvSpPr>
            <p:spPr>
              <a:xfrm>
                <a:off x="9126298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33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55A6E4C-4DE2-4D33-8196-14C4DBEF3BBD}"/>
                  </a:ext>
                </a:extLst>
              </p:cNvPr>
              <p:cNvSpPr txBox="1"/>
              <p:nvPr/>
            </p:nvSpPr>
            <p:spPr>
              <a:xfrm>
                <a:off x="9534197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44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36C4035-9818-457F-B227-4EF82671D0B0}"/>
                  </a:ext>
                </a:extLst>
              </p:cNvPr>
              <p:cNvSpPr txBox="1"/>
              <p:nvPr/>
            </p:nvSpPr>
            <p:spPr>
              <a:xfrm>
                <a:off x="9899234" y="3987398"/>
                <a:ext cx="158138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66</a:t>
                </a:r>
              </a:p>
            </p:txBody>
          </p:sp>
        </p:grpSp>
      </p:grpSp>
      <p:sp>
        <p:nvSpPr>
          <p:cNvPr id="22" name="Left Brace 21">
            <a:extLst>
              <a:ext uri="{FF2B5EF4-FFF2-40B4-BE49-F238E27FC236}">
                <a16:creationId xmlns:a16="http://schemas.microsoft.com/office/drawing/2014/main" id="{D4F60AA6-B07B-4672-B328-0CBFDD17E1DA}"/>
              </a:ext>
            </a:extLst>
          </p:cNvPr>
          <p:cNvSpPr/>
          <p:nvPr/>
        </p:nvSpPr>
        <p:spPr>
          <a:xfrm rot="5400000">
            <a:off x="9131318" y="1172183"/>
            <a:ext cx="91440" cy="1463040"/>
          </a:xfrm>
          <a:prstGeom prst="leftBrace">
            <a:avLst>
              <a:gd name="adj1" fmla="val 0"/>
              <a:gd name="adj2" fmla="val 50000"/>
            </a:avLst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516086" y="2677282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22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194622" y="2135748"/>
            <a:ext cx="2236753" cy="753618"/>
            <a:chOff x="8194622" y="2135748"/>
            <a:chExt cx="2236753" cy="7536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10C9B6-C243-4E45-A788-8607CC6AEFE9}"/>
                </a:ext>
              </a:extLst>
            </p:cNvPr>
            <p:cNvGrpSpPr/>
            <p:nvPr/>
          </p:nvGrpSpPr>
          <p:grpSpPr>
            <a:xfrm>
              <a:off x="8194622" y="2335367"/>
              <a:ext cx="2062540" cy="553999"/>
              <a:chOff x="8194622" y="2222353"/>
              <a:chExt cx="2062540" cy="55399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B6A1-0D84-CF49-AE30-679E239B5877}"/>
                  </a:ext>
                </a:extLst>
              </p:cNvPr>
              <p:cNvSpPr txBox="1"/>
              <p:nvPr/>
            </p:nvSpPr>
            <p:spPr>
              <a:xfrm>
                <a:off x="8194622" y="222235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6868D-BC84-9444-BDED-4129EBDB8D87}"/>
                  </a:ext>
                </a:extLst>
              </p:cNvPr>
              <p:cNvSpPr txBox="1"/>
              <p:nvPr/>
            </p:nvSpPr>
            <p:spPr>
              <a:xfrm>
                <a:off x="9176584" y="2222353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75%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85%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194622" y="1229839"/>
            <a:ext cx="2236753" cy="757900"/>
            <a:chOff x="8194622" y="1229839"/>
            <a:chExt cx="2236753" cy="7579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55625B-2A80-674E-87BB-F96172795A5A}"/>
                </a:ext>
              </a:extLst>
            </p:cNvPr>
            <p:cNvGrpSpPr/>
            <p:nvPr/>
          </p:nvGrpSpPr>
          <p:grpSpPr>
            <a:xfrm>
              <a:off x="8194622" y="1433740"/>
              <a:ext cx="2062540" cy="553999"/>
              <a:chOff x="8634698" y="1135794"/>
              <a:chExt cx="2062540" cy="553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160F8-0CE8-C54B-8872-446D5EA0D1C9}"/>
                  </a:ext>
                </a:extLst>
              </p:cNvPr>
              <p:cNvSpPr txBox="1"/>
              <p:nvPr/>
            </p:nvSpPr>
            <p:spPr>
              <a:xfrm>
                <a:off x="8634698" y="1135795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Count: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You agree:</a:t>
                </a:r>
              </a:p>
              <a:p>
                <a:pPr algn="r"/>
                <a:r>
                  <a:rPr lang="en-US" sz="1000" b="1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Others agree: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A82A51-FE4C-C64A-BD70-6015BB33D25A}"/>
                  </a:ext>
                </a:extLst>
              </p:cNvPr>
              <p:cNvSpPr txBox="1"/>
              <p:nvPr/>
            </p:nvSpPr>
            <p:spPr>
              <a:xfrm>
                <a:off x="9616660" y="1135794"/>
                <a:ext cx="1080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498 validations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71%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</a:rPr>
                  <a:t>83%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9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San Pedro, MX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A9E0B-18C2-4389-B55F-BFF67593BA47}"/>
              </a:ext>
            </a:extLst>
          </p:cNvPr>
          <p:cNvSpPr txBox="1"/>
          <p:nvPr/>
        </p:nvSpPr>
        <p:spPr>
          <a:xfrm>
            <a:off x="8324704" y="1281661"/>
            <a:ext cx="1843653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9" name="Picture 3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65E90FB-0F66-4068-9C4A-54623D08D62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556158" y="1373243"/>
            <a:ext cx="196802" cy="335165"/>
          </a:xfrm>
          <a:prstGeom prst="rect">
            <a:avLst/>
          </a:prstGeom>
        </p:spPr>
      </p:pic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DEE8A39-236C-4540-B90F-D45640873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0" t="71829" r="53726" b="17726"/>
          <a:stretch/>
        </p:blipFill>
        <p:spPr>
          <a:xfrm>
            <a:off x="9199978" y="1728840"/>
            <a:ext cx="862348" cy="20651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E24B2428-D736-4447-845C-547F6FFFB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435" y="1599959"/>
            <a:ext cx="78182" cy="8339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34CBA87-D93F-4911-BF21-83176670CACF}"/>
              </a:ext>
            </a:extLst>
          </p:cNvPr>
          <p:cNvGrpSpPr/>
          <p:nvPr/>
        </p:nvGrpSpPr>
        <p:grpSpPr>
          <a:xfrm>
            <a:off x="9206512" y="1606763"/>
            <a:ext cx="727814" cy="74883"/>
            <a:chOff x="7600864" y="2374604"/>
            <a:chExt cx="647115" cy="16657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CE0C98-B925-46D1-B9D1-EC2E68352900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9AA845F-22AA-44BC-98B6-BE568CE2D411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9%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8262685" y="1477801"/>
            <a:ext cx="510269" cy="581292"/>
            <a:chOff x="8263266" y="1484213"/>
            <a:chExt cx="510269" cy="5812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84213"/>
              <a:ext cx="510269" cy="15388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41" y="1615687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8606191" y="1478664"/>
            <a:ext cx="629803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4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8712969" y="1847346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4th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1217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6A10AF-41D9-40BD-88F2-EE0673F80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0" t="71829" r="53726" b="17726"/>
          <a:stretch/>
        </p:blipFill>
        <p:spPr>
          <a:xfrm>
            <a:off x="8350434" y="2428405"/>
            <a:ext cx="1100041" cy="2634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BFC376-BDE9-4ADF-A4F3-CB280CBF7E03}"/>
              </a:ext>
            </a:extLst>
          </p:cNvPr>
          <p:cNvSpPr txBox="1"/>
          <p:nvPr/>
        </p:nvSpPr>
        <p:spPr>
          <a:xfrm>
            <a:off x="8356679" y="2262967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B41C-417C-48E0-B164-007AA384FF54}"/>
              </a:ext>
            </a:extLst>
          </p:cNvPr>
          <p:cNvSpPr txBox="1"/>
          <p:nvPr/>
        </p:nvSpPr>
        <p:spPr>
          <a:xfrm>
            <a:off x="8356679" y="129484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FF6D8-87BD-4892-8AB7-1A35240D900E}"/>
              </a:ext>
            </a:extLst>
          </p:cNvPr>
          <p:cNvSpPr txBox="1"/>
          <p:nvPr/>
        </p:nvSpPr>
        <p:spPr>
          <a:xfrm>
            <a:off x="8356679" y="209768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110AAE-040A-45B0-8FEA-6845109FCF2B}"/>
              </a:ext>
            </a:extLst>
          </p:cNvPr>
          <p:cNvGrpSpPr/>
          <p:nvPr/>
        </p:nvGrpSpPr>
        <p:grpSpPr>
          <a:xfrm>
            <a:off x="8304094" y="1470661"/>
            <a:ext cx="1781739" cy="563462"/>
            <a:chOff x="7473918" y="1601551"/>
            <a:chExt cx="1976956" cy="6251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380FFD-8100-4254-B860-98ED585AAC6E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78180-2FEF-4E96-B745-C2BF45BF95DA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B4618A4-DCB5-42F5-B9A7-656C486D3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11F21F6-CECC-422B-9A69-BA77203E2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AC65C68-E7ED-4BF1-BE29-1DEB8B238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72BDCD1E-1DF4-41B9-9247-2DED8F76D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4B3134-A025-43E4-8F90-2EE2E7739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97347B-F526-4879-AB45-587659BC1ACF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2451A0-736A-4CC4-A514-8B67C0B27F98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9F6ED0-A434-4B58-82A7-C536F41329A6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F0FF8C-B38C-4C4F-AC42-F21C6241C391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068D04-C860-4A92-8CFA-0EDF5B126185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57C3E-0B0A-48F0-9471-2D5D67216C6D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750206-6BE3-4EA8-BEA6-EC0D59E04A72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C9902-F2BD-40CB-8750-3171CF339609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01DC81-8CF5-4E78-825E-85E44EB31FA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67DFA3-2C0A-49D7-9DD2-21EFB17BD9BA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050104F6-A915-483C-9213-52A04DEE58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154" y="2315281"/>
            <a:ext cx="78182" cy="833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8169D42-9B7A-4009-BD43-F9BE430189FD}"/>
              </a:ext>
            </a:extLst>
          </p:cNvPr>
          <p:cNvGrpSpPr/>
          <p:nvPr/>
        </p:nvGrpSpPr>
        <p:grpSpPr>
          <a:xfrm>
            <a:off x="8910954" y="2326032"/>
            <a:ext cx="411480" cy="64008"/>
            <a:chOff x="7600864" y="2374604"/>
            <a:chExt cx="647115" cy="1665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B6CB23-A487-442E-B45A-9CC463926C9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9E171E-FD12-47F4-B16A-3E1829A7D336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461CDC-E887-4692-9648-F0455BA50FD6}"/>
              </a:ext>
            </a:extLst>
          </p:cNvPr>
          <p:cNvCxnSpPr>
            <a:cxnSpLocks/>
          </p:cNvCxnSpPr>
          <p:nvPr/>
        </p:nvCxnSpPr>
        <p:spPr>
          <a:xfrm flipH="1">
            <a:off x="9510120" y="2463573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615DCDD-0BA4-4360-9755-3B430DBE31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4427" y="2448693"/>
            <a:ext cx="202620" cy="20612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00ED25-75CF-4F5C-B6F8-81333E869E13}"/>
              </a:ext>
            </a:extLst>
          </p:cNvPr>
          <p:cNvSpPr txBox="1"/>
          <p:nvPr/>
        </p:nvSpPr>
        <p:spPr>
          <a:xfrm>
            <a:off x="9411292" y="226296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158159-C09B-49D2-9958-2C80408B9B12}"/>
              </a:ext>
            </a:extLst>
          </p:cNvPr>
          <p:cNvSpPr txBox="1"/>
          <p:nvPr/>
        </p:nvSpPr>
        <p:spPr>
          <a:xfrm>
            <a:off x="9516482" y="2644420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53CC94A-39E5-4046-A3A7-B1E2223FF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0347" y="2444505"/>
            <a:ext cx="206737" cy="2103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81736CA-B9E7-490B-820D-C35F2E8F6EB0}"/>
              </a:ext>
            </a:extLst>
          </p:cNvPr>
          <p:cNvSpPr txBox="1"/>
          <p:nvPr/>
        </p:nvSpPr>
        <p:spPr>
          <a:xfrm>
            <a:off x="9783741" y="2262967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E0C7AB-CFA3-4B29-8AAF-48CA7DE3BD37}"/>
              </a:ext>
            </a:extLst>
          </p:cNvPr>
          <p:cNvSpPr txBox="1"/>
          <p:nvPr/>
        </p:nvSpPr>
        <p:spPr>
          <a:xfrm>
            <a:off x="9879273" y="2648117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1F221-B8EE-4923-A2C5-56C0E907E4D7}"/>
              </a:ext>
            </a:extLst>
          </p:cNvPr>
          <p:cNvSpPr/>
          <p:nvPr/>
        </p:nvSpPr>
        <p:spPr>
          <a:xfrm>
            <a:off x="8358522" y="2644420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F9AEF-62F0-4152-996B-58514D8989B5}"/>
              </a:ext>
            </a:extLst>
          </p:cNvPr>
          <p:cNvSpPr txBox="1"/>
          <p:nvPr/>
        </p:nvSpPr>
        <p:spPr>
          <a:xfrm>
            <a:off x="8358522" y="2826864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DACFA2-3802-4A62-BCB3-B26B08136779}"/>
              </a:ext>
            </a:extLst>
          </p:cNvPr>
          <p:cNvGrpSpPr/>
          <p:nvPr/>
        </p:nvGrpSpPr>
        <p:grpSpPr>
          <a:xfrm>
            <a:off x="8910954" y="2891825"/>
            <a:ext cx="411480" cy="64008"/>
            <a:chOff x="7600864" y="2374604"/>
            <a:chExt cx="647115" cy="1665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AA7929D-3F8C-416D-965B-8BC8D597AA0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CA88F2-A163-40E2-B32C-E8722C1E09A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1BAFF1D2-5A2A-4E5E-8A0C-4C2DC594A8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0434" y="2985086"/>
            <a:ext cx="1074480" cy="20234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FA2BE47-2A6D-419A-B239-77046EBFDF07}"/>
              </a:ext>
            </a:extLst>
          </p:cNvPr>
          <p:cNvSpPr/>
          <p:nvPr/>
        </p:nvSpPr>
        <p:spPr>
          <a:xfrm>
            <a:off x="9971842" y="3444086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509342A-C7EE-45D0-89B7-43BBDC37DC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46161" y="2882100"/>
            <a:ext cx="65771" cy="77111"/>
          </a:xfrm>
          <a:prstGeom prst="rect">
            <a:avLst/>
          </a:prstGeom>
        </p:spPr>
      </p:pic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321101BE-24E9-486C-964E-DB7081DBA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594042"/>
              </p:ext>
            </p:extLst>
          </p:nvPr>
        </p:nvGraphicFramePr>
        <p:xfrm>
          <a:off x="10904121" y="2985696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FF7B6A7-8148-4255-8960-DF1F030EA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56395"/>
              </p:ext>
            </p:extLst>
          </p:nvPr>
        </p:nvGraphicFramePr>
        <p:xfrm>
          <a:off x="10750366" y="3764581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2918A16-7A0C-4780-82E1-AF921971659F}"/>
              </a:ext>
            </a:extLst>
          </p:cNvPr>
          <p:cNvSpPr/>
          <p:nvPr/>
        </p:nvSpPr>
        <p:spPr>
          <a:xfrm>
            <a:off x="8999876" y="2994282"/>
            <a:ext cx="450600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392FFE-DC4F-4419-A495-3E7CB29CEF39}"/>
              </a:ext>
            </a:extLst>
          </p:cNvPr>
          <p:cNvCxnSpPr>
            <a:cxnSpLocks/>
          </p:cNvCxnSpPr>
          <p:nvPr/>
        </p:nvCxnSpPr>
        <p:spPr>
          <a:xfrm flipH="1">
            <a:off x="9504743" y="295448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9C1B8A1-D9E3-4A52-A12B-A9A08F4920D7}"/>
              </a:ext>
            </a:extLst>
          </p:cNvPr>
          <p:cNvSpPr txBox="1"/>
          <p:nvPr/>
        </p:nvSpPr>
        <p:spPr>
          <a:xfrm>
            <a:off x="8352420" y="3353171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BACD0FF-E393-4A16-91AE-53BD3FB741D5}"/>
              </a:ext>
            </a:extLst>
          </p:cNvPr>
          <p:cNvGrpSpPr/>
          <p:nvPr/>
        </p:nvGrpSpPr>
        <p:grpSpPr>
          <a:xfrm>
            <a:off x="8967524" y="3415717"/>
            <a:ext cx="365760" cy="64008"/>
            <a:chOff x="7600864" y="2374604"/>
            <a:chExt cx="647115" cy="16657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BCC02F-C9A6-457C-B3EC-5F3EDCFA821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DDB463-69CE-4606-99FD-BBDBFB7D5C88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E8D6F7-0FC5-4C23-A4D8-75CEB46960FB}"/>
              </a:ext>
            </a:extLst>
          </p:cNvPr>
          <p:cNvCxnSpPr>
            <a:cxnSpLocks/>
          </p:cNvCxnSpPr>
          <p:nvPr/>
        </p:nvCxnSpPr>
        <p:spPr>
          <a:xfrm flipH="1">
            <a:off x="9199105" y="358728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B1E7DB-7037-40F4-9067-0523B71AC5A2}"/>
              </a:ext>
            </a:extLst>
          </p:cNvPr>
          <p:cNvGrpSpPr/>
          <p:nvPr/>
        </p:nvGrpSpPr>
        <p:grpSpPr>
          <a:xfrm>
            <a:off x="8344650" y="3515302"/>
            <a:ext cx="1134893" cy="281415"/>
            <a:chOff x="8350753" y="3670383"/>
            <a:chExt cx="873434" cy="216582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2BB5FC6-5B04-4D91-80E9-2BC1C766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50753" y="3672801"/>
              <a:ext cx="855450" cy="179047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6956A2A-DC31-4130-94EB-D835B1968C30}"/>
                </a:ext>
              </a:extLst>
            </p:cNvPr>
            <p:cNvSpPr/>
            <p:nvPr/>
          </p:nvSpPr>
          <p:spPr>
            <a:xfrm>
              <a:off x="8688476" y="3670383"/>
              <a:ext cx="535711" cy="2165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98" descr="Icon&#10;&#10;Description automatically generated">
            <a:extLst>
              <a:ext uri="{FF2B5EF4-FFF2-40B4-BE49-F238E27FC236}">
                <a16:creationId xmlns:a16="http://schemas.microsoft.com/office/drawing/2014/main" id="{08733FDC-D35A-409D-A475-FDF12F400D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211" y="3411063"/>
            <a:ext cx="64593" cy="69719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44CC5EC-6105-4BE4-BC14-4C55156D3BFC}"/>
              </a:ext>
            </a:extLst>
          </p:cNvPr>
          <p:cNvCxnSpPr>
            <a:cxnSpLocks/>
          </p:cNvCxnSpPr>
          <p:nvPr/>
        </p:nvCxnSpPr>
        <p:spPr>
          <a:xfrm flipH="1">
            <a:off x="9505564" y="354179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C9B27BA-C137-4E5E-BDB4-30AE167AE5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8662" y="2952843"/>
            <a:ext cx="202620" cy="20612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8F18F4A-5430-427C-9A23-572127794537}"/>
              </a:ext>
            </a:extLst>
          </p:cNvPr>
          <p:cNvSpPr txBox="1"/>
          <p:nvPr/>
        </p:nvSpPr>
        <p:spPr>
          <a:xfrm>
            <a:off x="9405527" y="2767117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DCA403F6-B34B-45F5-B222-9D7589BBEE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4582" y="2948655"/>
            <a:ext cx="206737" cy="21031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1DE68F9-A814-4F4C-8CA9-0D9ED739BB70}"/>
              </a:ext>
            </a:extLst>
          </p:cNvPr>
          <p:cNvSpPr txBox="1"/>
          <p:nvPr/>
        </p:nvSpPr>
        <p:spPr>
          <a:xfrm>
            <a:off x="9777976" y="2767117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F09131F-FA1F-4DC0-8236-21EB541961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2379" y="3538579"/>
            <a:ext cx="202620" cy="20612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BE045050-57B7-412F-9F2C-3D594840C48B}"/>
              </a:ext>
            </a:extLst>
          </p:cNvPr>
          <p:cNvSpPr txBox="1"/>
          <p:nvPr/>
        </p:nvSpPr>
        <p:spPr>
          <a:xfrm>
            <a:off x="9419244" y="335285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57ECE96-31C5-4E82-BF21-6F7241365D95}"/>
              </a:ext>
            </a:extLst>
          </p:cNvPr>
          <p:cNvSpPr txBox="1"/>
          <p:nvPr/>
        </p:nvSpPr>
        <p:spPr>
          <a:xfrm>
            <a:off x="9524434" y="3734306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7748DF8-83BE-4525-8F6D-FC883A5B44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299" y="3534391"/>
            <a:ext cx="206737" cy="21031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31E9C59-73BE-4875-8194-3FDA9731326F}"/>
              </a:ext>
            </a:extLst>
          </p:cNvPr>
          <p:cNvSpPr txBox="1"/>
          <p:nvPr/>
        </p:nvSpPr>
        <p:spPr>
          <a:xfrm>
            <a:off x="9791693" y="3352853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9BF6B30-186A-45A3-B34A-EF85A69CAF77}"/>
              </a:ext>
            </a:extLst>
          </p:cNvPr>
          <p:cNvSpPr txBox="1"/>
          <p:nvPr/>
        </p:nvSpPr>
        <p:spPr>
          <a:xfrm>
            <a:off x="9887225" y="3738003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C33FD-B885-4E23-90D0-638F869EA0C0}"/>
              </a:ext>
            </a:extLst>
          </p:cNvPr>
          <p:cNvSpPr txBox="1"/>
          <p:nvPr/>
        </p:nvSpPr>
        <p:spPr>
          <a:xfrm>
            <a:off x="9509412" y="3154600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075DB-EF62-4780-B8BA-2A60C86E8AAD}"/>
              </a:ext>
            </a:extLst>
          </p:cNvPr>
          <p:cNvSpPr txBox="1"/>
          <p:nvPr/>
        </p:nvSpPr>
        <p:spPr>
          <a:xfrm>
            <a:off x="9872203" y="3158297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266745-8302-406B-9BC4-A9E87222E15F}"/>
              </a:ext>
            </a:extLst>
          </p:cNvPr>
          <p:cNvSpPr/>
          <p:nvPr/>
        </p:nvSpPr>
        <p:spPr>
          <a:xfrm>
            <a:off x="8351452" y="3154600"/>
            <a:ext cx="1078180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430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more labels until next badge!</a:t>
            </a:r>
            <a:endParaRPr lang="en-US" sz="5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012112C-B11A-446D-BCE4-44F2E4D6FCFC}"/>
              </a:ext>
            </a:extLst>
          </p:cNvPr>
          <p:cNvSpPr/>
          <p:nvPr/>
        </p:nvSpPr>
        <p:spPr>
          <a:xfrm>
            <a:off x="8363362" y="3735808"/>
            <a:ext cx="1042914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0.2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miles until next badge!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43616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B41C-417C-48E0-B164-007AA384FF54}"/>
              </a:ext>
            </a:extLst>
          </p:cNvPr>
          <p:cNvSpPr txBox="1"/>
          <p:nvPr/>
        </p:nvSpPr>
        <p:spPr>
          <a:xfrm>
            <a:off x="8356679" y="129484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FF6D8-87BD-4892-8AB7-1A35240D900E}"/>
              </a:ext>
            </a:extLst>
          </p:cNvPr>
          <p:cNvSpPr txBox="1"/>
          <p:nvPr/>
        </p:nvSpPr>
        <p:spPr>
          <a:xfrm>
            <a:off x="8356679" y="209768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110AAE-040A-45B0-8FEA-6845109FCF2B}"/>
              </a:ext>
            </a:extLst>
          </p:cNvPr>
          <p:cNvGrpSpPr/>
          <p:nvPr/>
        </p:nvGrpSpPr>
        <p:grpSpPr>
          <a:xfrm>
            <a:off x="8304094" y="1470661"/>
            <a:ext cx="1781739" cy="563462"/>
            <a:chOff x="7473918" y="1601551"/>
            <a:chExt cx="1976956" cy="6251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380FFD-8100-4254-B860-98ED585AAC6E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78180-2FEF-4E96-B745-C2BF45BF95DA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B4618A4-DCB5-42F5-B9A7-656C486D3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11F21F6-CECC-422B-9A69-BA77203E2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AC65C68-E7ED-4BF1-BE29-1DEB8B238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72BDCD1E-1DF4-41B9-9247-2DED8F76D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4B3134-A025-43E4-8F90-2EE2E7739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97347B-F526-4879-AB45-587659BC1ACF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2451A0-736A-4CC4-A514-8B67C0B27F98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9F6ED0-A434-4B58-82A7-C536F41329A6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F0FF8C-B38C-4C4F-AC42-F21C6241C391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068D04-C860-4A92-8CFA-0EDF5B126185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57C3E-0B0A-48F0-9471-2D5D67216C6D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750206-6BE3-4EA8-BEA6-EC0D59E04A72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C9902-F2BD-40CB-8750-3171CF339609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01DC81-8CF5-4E78-825E-85E44EB31FA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67DFA3-2C0A-49D7-9DD2-21EFB17BD9BA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7C1D24-3807-4807-AD0B-F86E5F2D9D19}"/>
              </a:ext>
            </a:extLst>
          </p:cNvPr>
          <p:cNvGrpSpPr/>
          <p:nvPr/>
        </p:nvGrpSpPr>
        <p:grpSpPr>
          <a:xfrm>
            <a:off x="8352420" y="2354171"/>
            <a:ext cx="1843653" cy="184666"/>
            <a:chOff x="8352420" y="2369162"/>
            <a:chExt cx="1843653" cy="18466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99F9AEF-62F0-4152-996B-58514D8989B5}"/>
                </a:ext>
              </a:extLst>
            </p:cNvPr>
            <p:cNvSpPr txBox="1"/>
            <p:nvPr/>
          </p:nvSpPr>
          <p:spPr>
            <a:xfrm>
              <a:off x="8352420" y="2369162"/>
              <a:ext cx="1843653" cy="18466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Labels: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1,123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DACFA2-3802-4A62-BCB3-B26B08136779}"/>
                </a:ext>
              </a:extLst>
            </p:cNvPr>
            <p:cNvGrpSpPr/>
            <p:nvPr/>
          </p:nvGrpSpPr>
          <p:grpSpPr>
            <a:xfrm>
              <a:off x="8904852" y="2429491"/>
              <a:ext cx="411480" cy="64008"/>
              <a:chOff x="7600864" y="2374604"/>
              <a:chExt cx="647115" cy="16657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AA7929D-3F8C-416D-965B-8BC8D597AA09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9CA88F2-A163-40E2-B32C-E8722C1E09A3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97562" cy="166577"/>
              </a:xfrm>
              <a:prstGeom prst="rect">
                <a:avLst/>
              </a:prstGeom>
              <a:solidFill>
                <a:srgbClr val="2D2A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sz="400" dirty="0">
                    <a:latin typeface="Segoe Condensed" panose="020B0606040200020203" pitchFamily="34" charset="0"/>
                  </a:rPr>
                  <a:t>3%</a:t>
                </a:r>
              </a:p>
            </p:txBody>
          </p:sp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509342A-C7EE-45D0-89B7-43BBDC37D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40059" y="2422940"/>
              <a:ext cx="65771" cy="77111"/>
            </a:xfrm>
            <a:prstGeom prst="rect">
              <a:avLst/>
            </a:prstGeom>
          </p:spPr>
        </p:pic>
      </p:grp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321101BE-24E9-486C-964E-DB7081DBAE74}"/>
              </a:ext>
            </a:extLst>
          </p:cNvPr>
          <p:cNvGraphicFramePr>
            <a:graphicFrameLocks noGrp="1"/>
          </p:cNvGraphicFramePr>
          <p:nvPr/>
        </p:nvGraphicFramePr>
        <p:xfrm>
          <a:off x="10904121" y="2985696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FF7B6A7-8148-4255-8960-DF1F030EAB2B}"/>
              </a:ext>
            </a:extLst>
          </p:cNvPr>
          <p:cNvGraphicFramePr>
            <a:graphicFrameLocks noGrp="1"/>
          </p:cNvGraphicFramePr>
          <p:nvPr/>
        </p:nvGraphicFramePr>
        <p:xfrm>
          <a:off x="10750366" y="3764581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2918A16-7A0C-4780-82E1-AF921971659F}"/>
              </a:ext>
            </a:extLst>
          </p:cNvPr>
          <p:cNvSpPr/>
          <p:nvPr/>
        </p:nvSpPr>
        <p:spPr>
          <a:xfrm>
            <a:off x="8993774" y="2536580"/>
            <a:ext cx="450600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32466C-9E2E-48E9-87F6-495D6D1E6550}"/>
              </a:ext>
            </a:extLst>
          </p:cNvPr>
          <p:cNvGrpSpPr/>
          <p:nvPr/>
        </p:nvGrpSpPr>
        <p:grpSpPr>
          <a:xfrm>
            <a:off x="8352420" y="2445375"/>
            <a:ext cx="1843653" cy="184666"/>
            <a:chOff x="8346318" y="2895469"/>
            <a:chExt cx="1843653" cy="18466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9C1B8A1-D9E3-4A52-A12B-A9A08F4920D7}"/>
                </a:ext>
              </a:extLst>
            </p:cNvPr>
            <p:cNvSpPr txBox="1"/>
            <p:nvPr/>
          </p:nvSpPr>
          <p:spPr>
            <a:xfrm>
              <a:off x="8346318" y="2895469"/>
              <a:ext cx="1843653" cy="18466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Distance: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0.8 mi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BACD0FF-E393-4A16-91AE-53BD3FB741D5}"/>
                </a:ext>
              </a:extLst>
            </p:cNvPr>
            <p:cNvGrpSpPr/>
            <p:nvPr/>
          </p:nvGrpSpPr>
          <p:grpSpPr>
            <a:xfrm>
              <a:off x="8961422" y="2958015"/>
              <a:ext cx="365760" cy="64008"/>
              <a:chOff x="7600864" y="2374604"/>
              <a:chExt cx="647115" cy="166577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7BCC02F-C9A6-457C-B3EC-5F3EDCFA8219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5DDB463-69CE-4606-99FD-BBDBFB7D5C88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514103" cy="166577"/>
              </a:xfrm>
              <a:prstGeom prst="rect">
                <a:avLst/>
              </a:prstGeom>
              <a:solidFill>
                <a:srgbClr val="EA73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400" dirty="0">
                    <a:latin typeface="Segoe Condensed" panose="020B0606040200020203" pitchFamily="34" charset="0"/>
                  </a:rPr>
                  <a:t>73%</a:t>
                </a:r>
              </a:p>
            </p:txBody>
          </p:sp>
        </p:grpSp>
        <p:pic>
          <p:nvPicPr>
            <p:cNvPr id="99" name="Picture 98" descr="Icon&#10;&#10;Description automatically generated">
              <a:extLst>
                <a:ext uri="{FF2B5EF4-FFF2-40B4-BE49-F238E27FC236}">
                  <a16:creationId xmlns:a16="http://schemas.microsoft.com/office/drawing/2014/main" id="{08733FDC-D35A-409D-A475-FDF12F40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5109" y="2953361"/>
              <a:ext cx="64593" cy="6971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9DA8B7-4B32-4B1F-AB97-6DD5C8E59FBC}"/>
              </a:ext>
            </a:extLst>
          </p:cNvPr>
          <p:cNvGrpSpPr/>
          <p:nvPr/>
        </p:nvGrpSpPr>
        <p:grpSpPr>
          <a:xfrm>
            <a:off x="8352420" y="2262967"/>
            <a:ext cx="1071916" cy="184666"/>
            <a:chOff x="8352420" y="2262967"/>
            <a:chExt cx="1071916" cy="1846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BFC376-BDE9-4ADF-A4F3-CB280CBF7E03}"/>
                </a:ext>
              </a:extLst>
            </p:cNvPr>
            <p:cNvSpPr txBox="1"/>
            <p:nvPr/>
          </p:nvSpPr>
          <p:spPr>
            <a:xfrm>
              <a:off x="8352420" y="2262967"/>
              <a:ext cx="578785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Missions: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  <a:endPara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endParaRPr>
            </a:p>
          </p:txBody>
        </p:sp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050104F6-A915-483C-9213-52A04DEE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46154" y="2315281"/>
              <a:ext cx="78182" cy="83394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8169D42-9B7A-4009-BD43-F9BE430189FD}"/>
                </a:ext>
              </a:extLst>
            </p:cNvPr>
            <p:cNvGrpSpPr/>
            <p:nvPr/>
          </p:nvGrpSpPr>
          <p:grpSpPr>
            <a:xfrm>
              <a:off x="8910954" y="2326032"/>
              <a:ext cx="411480" cy="64008"/>
              <a:chOff x="7600864" y="2374604"/>
              <a:chExt cx="647115" cy="16657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EB6CB23-A487-442E-B45A-9CC463926C96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647115" cy="1665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9E171E-FD12-47F4-B16A-3E1829A7D336}"/>
                  </a:ext>
                </a:extLst>
              </p:cNvPr>
              <p:cNvSpPr/>
              <p:nvPr/>
            </p:nvSpPr>
            <p:spPr>
              <a:xfrm>
                <a:off x="7600864" y="2374604"/>
                <a:ext cx="215705" cy="166577"/>
              </a:xfrm>
              <a:prstGeom prst="rect">
                <a:avLst/>
              </a:prstGeom>
              <a:solidFill>
                <a:srgbClr val="FAD6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400" dirty="0">
                    <a:solidFill>
                      <a:srgbClr val="2D2A3F"/>
                    </a:solidFill>
                    <a:latin typeface="Segoe Condensed" panose="020B0606040200020203" pitchFamily="34" charset="0"/>
                  </a:rPr>
                  <a:t>20%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9226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FC376-BDE9-4ADF-A4F3-CB280CBF7E03}"/>
              </a:ext>
            </a:extLst>
          </p:cNvPr>
          <p:cNvSpPr txBox="1"/>
          <p:nvPr/>
        </p:nvSpPr>
        <p:spPr>
          <a:xfrm>
            <a:off x="8356679" y="2326578"/>
            <a:ext cx="57878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B41C-417C-48E0-B164-007AA384FF54}"/>
              </a:ext>
            </a:extLst>
          </p:cNvPr>
          <p:cNvSpPr txBox="1"/>
          <p:nvPr/>
        </p:nvSpPr>
        <p:spPr>
          <a:xfrm>
            <a:off x="8356679" y="129484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Overall Stats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FF6D8-87BD-4892-8AB7-1A35240D900E}"/>
              </a:ext>
            </a:extLst>
          </p:cNvPr>
          <p:cNvSpPr txBox="1"/>
          <p:nvPr/>
        </p:nvSpPr>
        <p:spPr>
          <a:xfrm>
            <a:off x="8356679" y="2097685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110AAE-040A-45B0-8FEA-6845109FCF2B}"/>
              </a:ext>
            </a:extLst>
          </p:cNvPr>
          <p:cNvGrpSpPr/>
          <p:nvPr/>
        </p:nvGrpSpPr>
        <p:grpSpPr>
          <a:xfrm>
            <a:off x="8304094" y="1470661"/>
            <a:ext cx="1781739" cy="563462"/>
            <a:chOff x="7473918" y="1601551"/>
            <a:chExt cx="1976956" cy="6251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380FFD-8100-4254-B860-98ED585AAC6E}"/>
                </a:ext>
              </a:extLst>
            </p:cNvPr>
            <p:cNvGrpSpPr/>
            <p:nvPr/>
          </p:nvGrpSpPr>
          <p:grpSpPr>
            <a:xfrm>
              <a:off x="7614636" y="1743478"/>
              <a:ext cx="1734960" cy="483272"/>
              <a:chOff x="7633402" y="4875312"/>
              <a:chExt cx="1597306" cy="44492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78180-2FEF-4E96-B745-C2BF45BF95DA}"/>
                  </a:ext>
                </a:extLst>
              </p:cNvPr>
              <p:cNvGrpSpPr/>
              <p:nvPr/>
            </p:nvGrpSpPr>
            <p:grpSpPr>
              <a:xfrm>
                <a:off x="7633402" y="4875312"/>
                <a:ext cx="1597306" cy="270435"/>
                <a:chOff x="5311068" y="6224977"/>
                <a:chExt cx="2184026" cy="3697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B4618A4-DCB5-42F5-B9A7-656C486D3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64145" y="6258416"/>
                  <a:ext cx="381449" cy="317498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11F21F6-CECC-422B-9A69-BA77203E2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74118" y="6241705"/>
                  <a:ext cx="341647" cy="31749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AC65C68-E7ED-4BF1-BE29-1DEB8B238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549" y="6241705"/>
                  <a:ext cx="341647" cy="317498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picture containing clock, object&#10;&#10;Description automatically generated">
                  <a:extLst>
                    <a:ext uri="{FF2B5EF4-FFF2-40B4-BE49-F238E27FC236}">
                      <a16:creationId xmlns:a16="http://schemas.microsoft.com/office/drawing/2014/main" id="{72BDCD1E-1DF4-41B9-9247-2DED8F76D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colorTemperature colorTemp="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921482">
                  <a:off x="5311068" y="6224977"/>
                  <a:ext cx="217122" cy="369771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54B3134-A025-43E4-8F90-2EE2E7739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1633" y="6261143"/>
                  <a:ext cx="303461" cy="317499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97347B-F526-4879-AB45-587659BC1ACF}"/>
                  </a:ext>
                </a:extLst>
              </p:cNvPr>
              <p:cNvSpPr txBox="1"/>
              <p:nvPr/>
            </p:nvSpPr>
            <p:spPr>
              <a:xfrm>
                <a:off x="7652270" y="5097386"/>
                <a:ext cx="161543" cy="2200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2451A0-736A-4CC4-A514-8B67C0B27F98}"/>
                  </a:ext>
                </a:extLst>
              </p:cNvPr>
              <p:cNvSpPr txBox="1"/>
              <p:nvPr/>
            </p:nvSpPr>
            <p:spPr>
              <a:xfrm>
                <a:off x="7914543" y="5098971"/>
                <a:ext cx="324882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0.8 mi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9F6ED0-A434-4B58-82A7-C536F41329A6}"/>
                  </a:ext>
                </a:extLst>
              </p:cNvPr>
              <p:cNvSpPr txBox="1"/>
              <p:nvPr/>
            </p:nvSpPr>
            <p:spPr>
              <a:xfrm>
                <a:off x="8642701" y="5090179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83%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F0FF8C-B38C-4C4F-AC42-F21C6241C391}"/>
                  </a:ext>
                </a:extLst>
              </p:cNvPr>
              <p:cNvSpPr txBox="1"/>
              <p:nvPr/>
            </p:nvSpPr>
            <p:spPr>
              <a:xfrm>
                <a:off x="8272546" y="5098971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1,123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068D04-C860-4A92-8CFA-0EDF5B126185}"/>
                  </a:ext>
                </a:extLst>
              </p:cNvPr>
              <p:cNvSpPr txBox="1"/>
              <p:nvPr/>
            </p:nvSpPr>
            <p:spPr>
              <a:xfrm>
                <a:off x="8972799" y="5104796"/>
                <a:ext cx="252891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aleway" panose="020B0503030101060003" pitchFamily="34" charset="0"/>
                  </a:rPr>
                  <a:t>102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57C3E-0B0A-48F0-9471-2D5D67216C6D}"/>
                </a:ext>
              </a:extLst>
            </p:cNvPr>
            <p:cNvSpPr txBox="1"/>
            <p:nvPr/>
          </p:nvSpPr>
          <p:spPr>
            <a:xfrm>
              <a:off x="7473918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Missions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750206-6BE3-4EA8-BEA6-EC0D59E04A72}"/>
                </a:ext>
              </a:extLst>
            </p:cNvPr>
            <p:cNvSpPr txBox="1"/>
            <p:nvPr/>
          </p:nvSpPr>
          <p:spPr>
            <a:xfrm>
              <a:off x="783482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Distance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C9902-F2BD-40CB-8750-3171CF339609}"/>
                </a:ext>
              </a:extLst>
            </p:cNvPr>
            <p:cNvSpPr txBox="1"/>
            <p:nvPr/>
          </p:nvSpPr>
          <p:spPr>
            <a:xfrm>
              <a:off x="8221474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Labels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01DC81-8CF5-4E78-825E-85E44EB31FA7}"/>
                </a:ext>
              </a:extLst>
            </p:cNvPr>
            <p:cNvSpPr txBox="1"/>
            <p:nvPr/>
          </p:nvSpPr>
          <p:spPr>
            <a:xfrm>
              <a:off x="8612780" y="1601551"/>
              <a:ext cx="455117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Accuracy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67DFA3-2C0A-49D7-9DD2-21EFB17BD9BA}"/>
                </a:ext>
              </a:extLst>
            </p:cNvPr>
            <p:cNvSpPr txBox="1"/>
            <p:nvPr/>
          </p:nvSpPr>
          <p:spPr>
            <a:xfrm>
              <a:off x="8995755" y="1601551"/>
              <a:ext cx="455119" cy="1692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2D2A3F"/>
                  </a:solidFill>
                  <a:latin typeface="Raleway" panose="020B0503030101060003" pitchFamily="34" charset="0"/>
                </a:rPr>
                <a:t>Validations</a:t>
              </a:r>
            </a:p>
          </p:txBody>
        </p:sp>
      </p:grp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050104F6-A915-483C-9213-52A04DEE58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2935" y="2817066"/>
            <a:ext cx="78182" cy="833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8169D42-9B7A-4009-BD43-F9BE430189FD}"/>
              </a:ext>
            </a:extLst>
          </p:cNvPr>
          <p:cNvGrpSpPr/>
          <p:nvPr/>
        </p:nvGrpSpPr>
        <p:grpSpPr>
          <a:xfrm>
            <a:off x="10947735" y="2827817"/>
            <a:ext cx="411480" cy="64008"/>
            <a:chOff x="7600864" y="2374604"/>
            <a:chExt cx="647115" cy="1665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B6CB23-A487-442E-B45A-9CC463926C9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9E171E-FD12-47F4-B16A-3E1829A7D336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A61F221-B8EE-4923-A2C5-56C0E907E4D7}"/>
              </a:ext>
            </a:extLst>
          </p:cNvPr>
          <p:cNvSpPr/>
          <p:nvPr/>
        </p:nvSpPr>
        <p:spPr>
          <a:xfrm>
            <a:off x="8358522" y="2644420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F9AEF-62F0-4152-996B-58514D8989B5}"/>
              </a:ext>
            </a:extLst>
          </p:cNvPr>
          <p:cNvSpPr txBox="1"/>
          <p:nvPr/>
        </p:nvSpPr>
        <p:spPr>
          <a:xfrm>
            <a:off x="8358522" y="2826864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DACFA2-3802-4A62-BCB3-B26B08136779}"/>
              </a:ext>
            </a:extLst>
          </p:cNvPr>
          <p:cNvGrpSpPr/>
          <p:nvPr/>
        </p:nvGrpSpPr>
        <p:grpSpPr>
          <a:xfrm>
            <a:off x="8910954" y="2891825"/>
            <a:ext cx="411480" cy="64008"/>
            <a:chOff x="7600864" y="2374604"/>
            <a:chExt cx="647115" cy="1665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AA7929D-3F8C-416D-965B-8BC8D597AA0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CA88F2-A163-40E2-B32C-E8722C1E09A3}"/>
                </a:ext>
              </a:extLst>
            </p:cNvPr>
            <p:cNvSpPr/>
            <p:nvPr/>
          </p:nvSpPr>
          <p:spPr>
            <a:xfrm>
              <a:off x="7600864" y="2374604"/>
              <a:ext cx="9756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1BAFF1D2-5A2A-4E5E-8A0C-4C2DC594A8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0434" y="2985086"/>
            <a:ext cx="1074480" cy="20234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509342A-C7EE-45D0-89B7-43BBDC37DC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6161" y="2882100"/>
            <a:ext cx="65771" cy="77111"/>
          </a:xfrm>
          <a:prstGeom prst="rect">
            <a:avLst/>
          </a:prstGeom>
        </p:spPr>
      </p:pic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321101BE-24E9-486C-964E-DB7081DBA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43419"/>
              </p:ext>
            </p:extLst>
          </p:nvPr>
        </p:nvGraphicFramePr>
        <p:xfrm>
          <a:off x="9599490" y="2755631"/>
          <a:ext cx="1312744" cy="441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9103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438814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74827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>
                          <a:latin typeface="Raleway" panose="020B0503030101060003" pitchFamily="34" charset="0"/>
                        </a:rPr>
                        <a:t>Del Valle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Raleway" panose="020B0503030101060003" pitchFamily="34" charset="0"/>
                        </a:rPr>
                        <a:t>4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Raleway" panose="020B0503030101060003" pitchFamily="34" charset="0"/>
                        </a:rPr>
                        <a:t>12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>
                          <a:latin typeface="Raleway" panose="020B0503030101060003" pitchFamily="34" charset="0"/>
                        </a:rPr>
                        <a:t>Labels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Raleway" panose="020B0503030101060003" pitchFamily="34" charset="0"/>
                        </a:rPr>
                        <a:t>330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>
                          <a:latin typeface="Raleway" panose="020B0503030101060003" pitchFamily="34" charset="0"/>
                        </a:rPr>
                        <a:t>Distance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Raleway" panose="020B0503030101060003" pitchFamily="34" charset="0"/>
                        </a:rPr>
                        <a:t>0.1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Raleway" panose="020B0503030101060003" pitchFamily="34" charset="0"/>
                        </a:rPr>
                        <a:t>0.8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54168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FF7B6A7-8148-4255-8960-DF1F030EAB2B}"/>
              </a:ext>
            </a:extLst>
          </p:cNvPr>
          <p:cNvGraphicFramePr>
            <a:graphicFrameLocks noGrp="1"/>
          </p:cNvGraphicFramePr>
          <p:nvPr/>
        </p:nvGraphicFramePr>
        <p:xfrm>
          <a:off x="10750366" y="3764581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2918A16-7A0C-4780-82E1-AF921971659F}"/>
              </a:ext>
            </a:extLst>
          </p:cNvPr>
          <p:cNvSpPr/>
          <p:nvPr/>
        </p:nvSpPr>
        <p:spPr>
          <a:xfrm>
            <a:off x="8999876" y="2994282"/>
            <a:ext cx="450600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9C1B8A1-D9E3-4A52-A12B-A9A08F4920D7}"/>
              </a:ext>
            </a:extLst>
          </p:cNvPr>
          <p:cNvSpPr txBox="1"/>
          <p:nvPr/>
        </p:nvSpPr>
        <p:spPr>
          <a:xfrm>
            <a:off x="8352420" y="3353171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BACD0FF-E393-4A16-91AE-53BD3FB741D5}"/>
              </a:ext>
            </a:extLst>
          </p:cNvPr>
          <p:cNvGrpSpPr/>
          <p:nvPr/>
        </p:nvGrpSpPr>
        <p:grpSpPr>
          <a:xfrm>
            <a:off x="8967524" y="3415717"/>
            <a:ext cx="365760" cy="64008"/>
            <a:chOff x="7600864" y="2374604"/>
            <a:chExt cx="647115" cy="16657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BCC02F-C9A6-457C-B3EC-5F3EDCFA821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DDB463-69CE-4606-99FD-BBDBFB7D5C88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E8D6F7-0FC5-4C23-A4D8-75CEB46960FB}"/>
              </a:ext>
            </a:extLst>
          </p:cNvPr>
          <p:cNvCxnSpPr>
            <a:cxnSpLocks/>
          </p:cNvCxnSpPr>
          <p:nvPr/>
        </p:nvCxnSpPr>
        <p:spPr>
          <a:xfrm flipH="1">
            <a:off x="9199105" y="358728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B1E7DB-7037-40F4-9067-0523B71AC5A2}"/>
              </a:ext>
            </a:extLst>
          </p:cNvPr>
          <p:cNvGrpSpPr/>
          <p:nvPr/>
        </p:nvGrpSpPr>
        <p:grpSpPr>
          <a:xfrm>
            <a:off x="8344650" y="3515302"/>
            <a:ext cx="1134893" cy="281415"/>
            <a:chOff x="8350753" y="3670383"/>
            <a:chExt cx="873434" cy="216582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2BB5FC6-5B04-4D91-80E9-2BC1C766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50753" y="3672801"/>
              <a:ext cx="855450" cy="179047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6956A2A-DC31-4130-94EB-D835B1968C30}"/>
                </a:ext>
              </a:extLst>
            </p:cNvPr>
            <p:cNvSpPr/>
            <p:nvPr/>
          </p:nvSpPr>
          <p:spPr>
            <a:xfrm>
              <a:off x="8688476" y="3670383"/>
              <a:ext cx="535711" cy="2165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98" descr="Icon&#10;&#10;Description automatically generated">
            <a:extLst>
              <a:ext uri="{FF2B5EF4-FFF2-40B4-BE49-F238E27FC236}">
                <a16:creationId xmlns:a16="http://schemas.microsoft.com/office/drawing/2014/main" id="{08733FDC-D35A-409D-A475-FDF12F400D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211" y="3411063"/>
            <a:ext cx="64593" cy="697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266745-8302-406B-9BC4-A9E87222E15F}"/>
              </a:ext>
            </a:extLst>
          </p:cNvPr>
          <p:cNvSpPr/>
          <p:nvPr/>
        </p:nvSpPr>
        <p:spPr>
          <a:xfrm>
            <a:off x="8351452" y="3154600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012112C-B11A-446D-BCE4-44F2E4D6FCFC}"/>
              </a:ext>
            </a:extLst>
          </p:cNvPr>
          <p:cNvSpPr/>
          <p:nvPr/>
        </p:nvSpPr>
        <p:spPr>
          <a:xfrm>
            <a:off x="8355410" y="3735808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47E7B-11E8-45BD-BA43-0FB45EC1C15C}"/>
              </a:ext>
            </a:extLst>
          </p:cNvPr>
          <p:cNvSpPr txBox="1"/>
          <p:nvPr/>
        </p:nvSpPr>
        <p:spPr>
          <a:xfrm>
            <a:off x="10756384" y="2460719"/>
            <a:ext cx="897028" cy="1692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  Dell Valle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6A10AF-41D9-40BD-88F2-EE0673F803D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390" t="71829" r="53726" b="17726"/>
          <a:stretch/>
        </p:blipFill>
        <p:spPr>
          <a:xfrm>
            <a:off x="10946569" y="2919197"/>
            <a:ext cx="706843" cy="1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4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527202-B39E-4DB1-8B25-D1828C6C6D3F}"/>
              </a:ext>
            </a:extLst>
          </p:cNvPr>
          <p:cNvSpPr/>
          <p:nvPr/>
        </p:nvSpPr>
        <p:spPr>
          <a:xfrm>
            <a:off x="8304835" y="1024359"/>
            <a:ext cx="1863524" cy="303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59C15-966C-48D2-AA0C-4CFDE344D0C6}"/>
              </a:ext>
            </a:extLst>
          </p:cNvPr>
          <p:cNvGrpSpPr/>
          <p:nvPr/>
        </p:nvGrpSpPr>
        <p:grpSpPr>
          <a:xfrm>
            <a:off x="8606191" y="1006520"/>
            <a:ext cx="1437166" cy="124048"/>
            <a:chOff x="7600864" y="2374603"/>
            <a:chExt cx="1402082" cy="1665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41530-4275-4F56-A54F-D2C320EC3D74}"/>
                </a:ext>
              </a:extLst>
            </p:cNvPr>
            <p:cNvSpPr/>
            <p:nvPr/>
          </p:nvSpPr>
          <p:spPr>
            <a:xfrm>
              <a:off x="7600864" y="2374603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943D94-D940-49C6-9D9E-F3F6877DFA38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63769-A705-4AA8-85B8-37B25A41232E}"/>
              </a:ext>
            </a:extLst>
          </p:cNvPr>
          <p:cNvSpPr txBox="1"/>
          <p:nvPr/>
        </p:nvSpPr>
        <p:spPr>
          <a:xfrm>
            <a:off x="8606695" y="798327"/>
            <a:ext cx="1561663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Inspect 1,000 ft in </a:t>
            </a:r>
            <a:r>
              <a:rPr lang="en-US" sz="7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Dell Valle, MX </a:t>
            </a:r>
          </a:p>
        </p:txBody>
      </p:sp>
      <p:pic>
        <p:nvPicPr>
          <p:cNvPr id="55" name="Picture 5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BF0DD47D-7C58-42D0-8FE5-2C26AE4C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35" y="752364"/>
            <a:ext cx="247411" cy="421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A21A46-9A83-48B9-9FDF-A3F3681336A6}"/>
              </a:ext>
            </a:extLst>
          </p:cNvPr>
          <p:cNvSpPr txBox="1"/>
          <p:nvPr/>
        </p:nvSpPr>
        <p:spPr>
          <a:xfrm>
            <a:off x="10904121" y="1984142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6A10AF-41D9-40BD-88F2-EE0673F80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0" t="71829" r="53726" b="17726"/>
          <a:stretch/>
        </p:blipFill>
        <p:spPr>
          <a:xfrm>
            <a:off x="8350434" y="2648897"/>
            <a:ext cx="1100041" cy="2634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BFC376-BDE9-4ADF-A4F3-CB280CBF7E03}"/>
              </a:ext>
            </a:extLst>
          </p:cNvPr>
          <p:cNvSpPr txBox="1"/>
          <p:nvPr/>
        </p:nvSpPr>
        <p:spPr>
          <a:xfrm>
            <a:off x="8356679" y="2483459"/>
            <a:ext cx="578785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  <a:endParaRPr 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B41C-417C-48E0-B164-007AA384FF54}"/>
              </a:ext>
            </a:extLst>
          </p:cNvPr>
          <p:cNvSpPr txBox="1"/>
          <p:nvPr/>
        </p:nvSpPr>
        <p:spPr>
          <a:xfrm>
            <a:off x="8356679" y="1294840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Your Stats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FF6D8-87BD-4892-8AB7-1A35240D900E}"/>
              </a:ext>
            </a:extLst>
          </p:cNvPr>
          <p:cNvSpPr txBox="1"/>
          <p:nvPr/>
        </p:nvSpPr>
        <p:spPr>
          <a:xfrm>
            <a:off x="8356679" y="2318177"/>
            <a:ext cx="1525772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778180-2FEF-4E96-B745-C2BF45BF95DA}"/>
              </a:ext>
            </a:extLst>
          </p:cNvPr>
          <p:cNvGrpSpPr/>
          <p:nvPr/>
        </p:nvGrpSpPr>
        <p:grpSpPr>
          <a:xfrm>
            <a:off x="8755872" y="1554181"/>
            <a:ext cx="1339005" cy="226703"/>
            <a:chOff x="5311068" y="6224977"/>
            <a:chExt cx="2184026" cy="36977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B4618A4-DCB5-42F5-B9A7-656C486D3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4145" y="6258416"/>
              <a:ext cx="381449" cy="31749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11F21F6-CECC-422B-9A69-BA77203E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4118" y="6241705"/>
              <a:ext cx="341647" cy="31749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AC65C68-E7ED-4BF1-BE29-1DEB8B23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1549" y="6241705"/>
              <a:ext cx="341647" cy="317498"/>
            </a:xfrm>
            <a:prstGeom prst="rect">
              <a:avLst/>
            </a:prstGeom>
          </p:spPr>
        </p:pic>
        <p:pic>
          <p:nvPicPr>
            <p:cNvPr id="46" name="Picture 45" descr="A picture containing clock, object&#10;&#10;Description automatically generated">
              <a:extLst>
                <a:ext uri="{FF2B5EF4-FFF2-40B4-BE49-F238E27FC236}">
                  <a16:creationId xmlns:a16="http://schemas.microsoft.com/office/drawing/2014/main" id="{72BDCD1E-1DF4-41B9-9247-2DED8F76D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1482">
              <a:off x="5311068" y="6224977"/>
              <a:ext cx="217122" cy="36977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54B3134-A025-43E4-8F90-2EE2E7739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91633" y="6261143"/>
              <a:ext cx="303461" cy="31749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F97347B-F526-4879-AB45-587659BC1ACF}"/>
              </a:ext>
            </a:extLst>
          </p:cNvPr>
          <p:cNvSpPr txBox="1"/>
          <p:nvPr/>
        </p:nvSpPr>
        <p:spPr>
          <a:xfrm>
            <a:off x="8771688" y="1724831"/>
            <a:ext cx="135420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2451A0-736A-4CC4-A514-8B67C0B27F98}"/>
              </a:ext>
            </a:extLst>
          </p:cNvPr>
          <p:cNvSpPr txBox="1"/>
          <p:nvPr/>
        </p:nvSpPr>
        <p:spPr>
          <a:xfrm>
            <a:off x="8991549" y="1724830"/>
            <a:ext cx="272345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9F6ED0-A434-4B58-82A7-C536F41329A6}"/>
              </a:ext>
            </a:extLst>
          </p:cNvPr>
          <p:cNvSpPr txBox="1"/>
          <p:nvPr/>
        </p:nvSpPr>
        <p:spPr>
          <a:xfrm>
            <a:off x="9601957" y="1724830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83%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F0FF8C-B38C-4C4F-AC42-F21C6241C391}"/>
              </a:ext>
            </a:extLst>
          </p:cNvPr>
          <p:cNvSpPr txBox="1"/>
          <p:nvPr/>
        </p:nvSpPr>
        <p:spPr>
          <a:xfrm>
            <a:off x="9291660" y="1724830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068D04-C860-4A92-8CFA-0EDF5B126185}"/>
              </a:ext>
            </a:extLst>
          </p:cNvPr>
          <p:cNvSpPr txBox="1"/>
          <p:nvPr/>
        </p:nvSpPr>
        <p:spPr>
          <a:xfrm>
            <a:off x="9878674" y="1724830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557C3E-0B0A-48F0-9471-2D5D67216C6D}"/>
              </a:ext>
            </a:extLst>
          </p:cNvPr>
          <p:cNvSpPr txBox="1"/>
          <p:nvPr/>
        </p:nvSpPr>
        <p:spPr>
          <a:xfrm>
            <a:off x="8647268" y="1444645"/>
            <a:ext cx="351250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Missions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750206-6BE3-4EA8-BEA6-EC0D59E04A72}"/>
              </a:ext>
            </a:extLst>
          </p:cNvPr>
          <p:cNvSpPr txBox="1"/>
          <p:nvPr/>
        </p:nvSpPr>
        <p:spPr>
          <a:xfrm>
            <a:off x="8925804" y="1444645"/>
            <a:ext cx="351250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Distance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C9902-F2BD-40CB-8750-3171CF339609}"/>
              </a:ext>
            </a:extLst>
          </p:cNvPr>
          <p:cNvSpPr txBox="1"/>
          <p:nvPr/>
        </p:nvSpPr>
        <p:spPr>
          <a:xfrm>
            <a:off x="9224216" y="1444645"/>
            <a:ext cx="351250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Labels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01DC81-8CF5-4E78-825E-85E44EB31FA7}"/>
              </a:ext>
            </a:extLst>
          </p:cNvPr>
          <p:cNvSpPr txBox="1"/>
          <p:nvPr/>
        </p:nvSpPr>
        <p:spPr>
          <a:xfrm>
            <a:off x="9526218" y="1444645"/>
            <a:ext cx="351250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Accuracy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67DFA3-2C0A-49D7-9DD2-21EFB17BD9BA}"/>
              </a:ext>
            </a:extLst>
          </p:cNvPr>
          <p:cNvSpPr txBox="1"/>
          <p:nvPr/>
        </p:nvSpPr>
        <p:spPr>
          <a:xfrm>
            <a:off x="9821789" y="1444645"/>
            <a:ext cx="351252" cy="153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" dirty="0">
                <a:solidFill>
                  <a:srgbClr val="2D2A3F"/>
                </a:solidFill>
                <a:latin typeface="Raleway" panose="020B0503030101060003" pitchFamily="34" charset="0"/>
              </a:rPr>
              <a:t>Validations</a:t>
            </a:r>
          </a:p>
        </p:txBody>
      </p: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050104F6-A915-483C-9213-52A04DEE58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0518" y="2535773"/>
            <a:ext cx="78182" cy="8339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8169D42-9B7A-4009-BD43-F9BE430189FD}"/>
              </a:ext>
            </a:extLst>
          </p:cNvPr>
          <p:cNvGrpSpPr/>
          <p:nvPr/>
        </p:nvGrpSpPr>
        <p:grpSpPr>
          <a:xfrm>
            <a:off x="8973626" y="2546524"/>
            <a:ext cx="365760" cy="64008"/>
            <a:chOff x="7600864" y="2374604"/>
            <a:chExt cx="647115" cy="1665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B6CB23-A487-442E-B45A-9CC463926C96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9E171E-FD12-47F4-B16A-3E1829A7D336}"/>
                </a:ext>
              </a:extLst>
            </p:cNvPr>
            <p:cNvSpPr/>
            <p:nvPr/>
          </p:nvSpPr>
          <p:spPr>
            <a:xfrm>
              <a:off x="7600864" y="2374604"/>
              <a:ext cx="215705" cy="166577"/>
            </a:xfrm>
            <a:prstGeom prst="rect">
              <a:avLst/>
            </a:prstGeom>
            <a:solidFill>
              <a:srgbClr val="FAD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400" dirty="0">
                  <a:solidFill>
                    <a:srgbClr val="2D2A3F"/>
                  </a:solidFill>
                  <a:latin typeface="Segoe Condensed" panose="020B0606040200020203" pitchFamily="34" charset="0"/>
                </a:rPr>
                <a:t>20%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461CDC-E887-4692-9648-F0455BA50FD6}"/>
              </a:ext>
            </a:extLst>
          </p:cNvPr>
          <p:cNvCxnSpPr>
            <a:cxnSpLocks/>
          </p:cNvCxnSpPr>
          <p:nvPr/>
        </p:nvCxnSpPr>
        <p:spPr>
          <a:xfrm flipH="1">
            <a:off x="9510120" y="268406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615DCDD-0BA4-4360-9755-3B430DBE31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4427" y="2669185"/>
            <a:ext cx="202620" cy="20612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00ED25-75CF-4F5C-B6F8-81333E869E13}"/>
              </a:ext>
            </a:extLst>
          </p:cNvPr>
          <p:cNvSpPr txBox="1"/>
          <p:nvPr/>
        </p:nvSpPr>
        <p:spPr>
          <a:xfrm>
            <a:off x="9411292" y="2483459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158159-C09B-49D2-9958-2C80408B9B12}"/>
              </a:ext>
            </a:extLst>
          </p:cNvPr>
          <p:cNvSpPr txBox="1"/>
          <p:nvPr/>
        </p:nvSpPr>
        <p:spPr>
          <a:xfrm>
            <a:off x="9516482" y="2864912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53CC94A-39E5-4046-A3A7-B1E2223FF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0347" y="2664997"/>
            <a:ext cx="206737" cy="2103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81736CA-B9E7-490B-820D-C35F2E8F6EB0}"/>
              </a:ext>
            </a:extLst>
          </p:cNvPr>
          <p:cNvSpPr txBox="1"/>
          <p:nvPr/>
        </p:nvSpPr>
        <p:spPr>
          <a:xfrm>
            <a:off x="9783741" y="2483459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E0C7AB-CFA3-4B29-8AAF-48CA7DE3BD37}"/>
              </a:ext>
            </a:extLst>
          </p:cNvPr>
          <p:cNvSpPr txBox="1"/>
          <p:nvPr/>
        </p:nvSpPr>
        <p:spPr>
          <a:xfrm>
            <a:off x="9879273" y="2868609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1F221-B8EE-4923-A2C5-56C0E907E4D7}"/>
              </a:ext>
            </a:extLst>
          </p:cNvPr>
          <p:cNvSpPr/>
          <p:nvPr/>
        </p:nvSpPr>
        <p:spPr>
          <a:xfrm>
            <a:off x="8358522" y="2864912"/>
            <a:ext cx="1086195" cy="1692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8 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more missions until next badge!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9F9AEF-62F0-4152-996B-58514D8989B5}"/>
              </a:ext>
            </a:extLst>
          </p:cNvPr>
          <p:cNvSpPr txBox="1"/>
          <p:nvPr/>
        </p:nvSpPr>
        <p:spPr>
          <a:xfrm>
            <a:off x="8358522" y="3047356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Labels: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1,123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DACFA2-3802-4A62-BCB3-B26B08136779}"/>
              </a:ext>
            </a:extLst>
          </p:cNvPr>
          <p:cNvGrpSpPr/>
          <p:nvPr/>
        </p:nvGrpSpPr>
        <p:grpSpPr>
          <a:xfrm>
            <a:off x="8973626" y="3112317"/>
            <a:ext cx="365760" cy="64008"/>
            <a:chOff x="7600864" y="2374604"/>
            <a:chExt cx="647115" cy="1665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AA7929D-3F8C-416D-965B-8BC8D597AA09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CA88F2-A163-40E2-B32C-E8722C1E09A3}"/>
                </a:ext>
              </a:extLst>
            </p:cNvPr>
            <p:cNvSpPr/>
            <p:nvPr/>
          </p:nvSpPr>
          <p:spPr>
            <a:xfrm>
              <a:off x="7600864" y="2374604"/>
              <a:ext cx="145601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3%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7685527-AF50-47A7-A64B-DA311D277B20}"/>
              </a:ext>
            </a:extLst>
          </p:cNvPr>
          <p:cNvCxnSpPr>
            <a:cxnSpLocks/>
          </p:cNvCxnSpPr>
          <p:nvPr/>
        </p:nvCxnSpPr>
        <p:spPr>
          <a:xfrm flipH="1">
            <a:off x="9510845" y="3232817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66FA16A-821C-4458-B779-0228E42EE452}"/>
              </a:ext>
            </a:extLst>
          </p:cNvPr>
          <p:cNvSpPr txBox="1"/>
          <p:nvPr/>
        </p:nvSpPr>
        <p:spPr>
          <a:xfrm>
            <a:off x="8358522" y="3508251"/>
            <a:ext cx="1843653" cy="1846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Distance: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0.8 mi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800EEC7-515A-4E60-8009-533077792C6B}"/>
              </a:ext>
            </a:extLst>
          </p:cNvPr>
          <p:cNvGrpSpPr/>
          <p:nvPr/>
        </p:nvGrpSpPr>
        <p:grpSpPr>
          <a:xfrm>
            <a:off x="8973626" y="3570797"/>
            <a:ext cx="365760" cy="64008"/>
            <a:chOff x="7600864" y="2374604"/>
            <a:chExt cx="647115" cy="1665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B4BB4EB-1DA7-4219-8289-87D5DD9475A7}"/>
                </a:ext>
              </a:extLst>
            </p:cNvPr>
            <p:cNvSpPr/>
            <p:nvPr/>
          </p:nvSpPr>
          <p:spPr>
            <a:xfrm>
              <a:off x="7600864" y="2374604"/>
              <a:ext cx="647115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7950433-C0D5-4D65-8FFC-2D766A839F69}"/>
                </a:ext>
              </a:extLst>
            </p:cNvPr>
            <p:cNvSpPr/>
            <p:nvPr/>
          </p:nvSpPr>
          <p:spPr>
            <a:xfrm>
              <a:off x="7600864" y="2374604"/>
              <a:ext cx="514103" cy="166577"/>
            </a:xfrm>
            <a:prstGeom prst="rect">
              <a:avLst/>
            </a:prstGeom>
            <a:solidFill>
              <a:srgbClr val="EA7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0" rtlCol="0" anchor="ctr"/>
            <a:lstStyle/>
            <a:p>
              <a:r>
                <a:rPr lang="en-US" sz="400" dirty="0">
                  <a:latin typeface="Segoe Condensed" panose="020B0606040200020203" pitchFamily="34" charset="0"/>
                </a:rPr>
                <a:t>73%</a:t>
              </a: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6124225-C203-414D-8C9A-23748A3DD7B8}"/>
              </a:ext>
            </a:extLst>
          </p:cNvPr>
          <p:cNvCxnSpPr>
            <a:cxnSpLocks/>
          </p:cNvCxnSpPr>
          <p:nvPr/>
        </p:nvCxnSpPr>
        <p:spPr>
          <a:xfrm flipH="1">
            <a:off x="9205207" y="3742365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575103DD-F32D-4968-851B-D2EB372C93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1640" b="32382"/>
          <a:stretch/>
        </p:blipFill>
        <p:spPr>
          <a:xfrm>
            <a:off x="11620450" y="4750542"/>
            <a:ext cx="193702" cy="13544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BAFF1D2-5A2A-4E5E-8A0C-4C2DC594A8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0434" y="3205578"/>
            <a:ext cx="1074480" cy="20234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FA2BE47-2A6D-419A-B239-77046EBFDF07}"/>
              </a:ext>
            </a:extLst>
          </p:cNvPr>
          <p:cNvSpPr/>
          <p:nvPr/>
        </p:nvSpPr>
        <p:spPr>
          <a:xfrm>
            <a:off x="9971842" y="3352645"/>
            <a:ext cx="238382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509342A-C7EE-45D0-89B7-43BBDC37DC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6724" y="3102592"/>
            <a:ext cx="65771" cy="7711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5C26C-A659-4A99-B8B5-8CF73C472852}"/>
              </a:ext>
            </a:extLst>
          </p:cNvPr>
          <p:cNvGrpSpPr/>
          <p:nvPr/>
        </p:nvGrpSpPr>
        <p:grpSpPr>
          <a:xfrm>
            <a:off x="8350752" y="3670382"/>
            <a:ext cx="1134893" cy="281415"/>
            <a:chOff x="8350753" y="3670383"/>
            <a:chExt cx="873434" cy="21658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767DFF-E241-47C1-984B-87C0A488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50753" y="3672801"/>
              <a:ext cx="855450" cy="179047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6CB665C-FF32-4E6B-8921-1878CAA44B76}"/>
                </a:ext>
              </a:extLst>
            </p:cNvPr>
            <p:cNvSpPr/>
            <p:nvPr/>
          </p:nvSpPr>
          <p:spPr>
            <a:xfrm>
              <a:off x="8688476" y="3670383"/>
              <a:ext cx="535711" cy="2165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5" name="Picture 84" descr="Icon&#10;&#10;Description automatically generated">
            <a:extLst>
              <a:ext uri="{FF2B5EF4-FFF2-40B4-BE49-F238E27FC236}">
                <a16:creationId xmlns:a16="http://schemas.microsoft.com/office/drawing/2014/main" id="{24A2A764-5F0E-4F70-9B62-B8D92B1F8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13" y="3566143"/>
            <a:ext cx="64593" cy="69719"/>
          </a:xfrm>
          <a:prstGeom prst="rect">
            <a:avLst/>
          </a:prstGeom>
        </p:spPr>
      </p:pic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321101BE-24E9-486C-964E-DB7081DBAE74}"/>
              </a:ext>
            </a:extLst>
          </p:cNvPr>
          <p:cNvGraphicFramePr>
            <a:graphicFrameLocks noGrp="1"/>
          </p:cNvGraphicFramePr>
          <p:nvPr/>
        </p:nvGraphicFramePr>
        <p:xfrm>
          <a:off x="10904121" y="2985696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4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FF7B6A7-8148-4255-8960-DF1F030EAB2B}"/>
              </a:ext>
            </a:extLst>
          </p:cNvPr>
          <p:cNvGraphicFramePr>
            <a:graphicFrameLocks noGrp="1"/>
          </p:cNvGraphicFramePr>
          <p:nvPr/>
        </p:nvGraphicFramePr>
        <p:xfrm>
          <a:off x="10750366" y="3764581"/>
          <a:ext cx="601554" cy="21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710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18642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71815">
                <a:tc>
                  <a:txBody>
                    <a:bodyPr/>
                    <a:lstStyle/>
                    <a:p>
                      <a:endParaRPr lang="en-US" sz="400" dirty="0">
                        <a:latin typeface="Raleway" panose="020B0503030101060003" pitchFamily="34" charset="0"/>
                      </a:endParaRPr>
                    </a:p>
                  </a:txBody>
                  <a:tcPr marL="18288" marR="1828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18288" marR="18288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0.8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5th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71815">
                <a:tc>
                  <a:txBody>
                    <a:bodyPr/>
                    <a:lstStyle/>
                    <a:p>
                      <a:pPr algn="r"/>
                      <a:r>
                        <a:rPr lang="en-US" sz="4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0.2 mi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18288" marR="18288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2918A16-7A0C-4780-82E1-AF921971659F}"/>
              </a:ext>
            </a:extLst>
          </p:cNvPr>
          <p:cNvSpPr/>
          <p:nvPr/>
        </p:nvSpPr>
        <p:spPr>
          <a:xfrm>
            <a:off x="8999876" y="3214774"/>
            <a:ext cx="450600" cy="2165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48E6D-D85C-449E-8DAE-07CFA7EDE491}"/>
              </a:ext>
            </a:extLst>
          </p:cNvPr>
          <p:cNvSpPr txBox="1"/>
          <p:nvPr/>
        </p:nvSpPr>
        <p:spPr>
          <a:xfrm>
            <a:off x="8052974" y="1743050"/>
            <a:ext cx="68090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Overall: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  <a:p>
            <a:pPr algn="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Valle: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FDD34-0701-4E9E-869D-94421B57210B}"/>
              </a:ext>
            </a:extLst>
          </p:cNvPr>
          <p:cNvSpPr txBox="1"/>
          <p:nvPr/>
        </p:nvSpPr>
        <p:spPr>
          <a:xfrm>
            <a:off x="8772287" y="1825044"/>
            <a:ext cx="135420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28986-F7D4-4374-B9EE-2E41EA35E306}"/>
              </a:ext>
            </a:extLst>
          </p:cNvPr>
          <p:cNvSpPr txBox="1"/>
          <p:nvPr/>
        </p:nvSpPr>
        <p:spPr>
          <a:xfrm>
            <a:off x="8992148" y="1825043"/>
            <a:ext cx="272345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0.1 mi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93D9E-537A-4131-B566-10D780EF8B36}"/>
              </a:ext>
            </a:extLst>
          </p:cNvPr>
          <p:cNvSpPr txBox="1"/>
          <p:nvPr/>
        </p:nvSpPr>
        <p:spPr>
          <a:xfrm>
            <a:off x="9602556" y="1825043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7B09D-F2EC-4788-83F0-6C4E6903E30D}"/>
              </a:ext>
            </a:extLst>
          </p:cNvPr>
          <p:cNvSpPr txBox="1"/>
          <p:nvPr/>
        </p:nvSpPr>
        <p:spPr>
          <a:xfrm>
            <a:off x="9292259" y="1825043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98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931BA-86B7-4B60-A5F6-3C23F80F7CC7}"/>
              </a:ext>
            </a:extLst>
          </p:cNvPr>
          <p:cNvSpPr txBox="1"/>
          <p:nvPr/>
        </p:nvSpPr>
        <p:spPr>
          <a:xfrm>
            <a:off x="9879273" y="1825043"/>
            <a:ext cx="211996" cy="2000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N/A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14A14-F9F5-4829-8D6C-46FFDFCBB605}"/>
              </a:ext>
            </a:extLst>
          </p:cNvPr>
          <p:cNvSpPr txBox="1"/>
          <p:nvPr/>
        </p:nvSpPr>
        <p:spPr>
          <a:xfrm>
            <a:off x="10416209" y="674811"/>
            <a:ext cx="12483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Maybe we save the neighborhood dependent stats for the modal mission screens?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EBBA5EC-EDC4-4816-AF75-247280DA17FC}"/>
              </a:ext>
            </a:extLst>
          </p:cNvPr>
          <p:cNvCxnSpPr>
            <a:cxnSpLocks/>
          </p:cNvCxnSpPr>
          <p:nvPr/>
        </p:nvCxnSpPr>
        <p:spPr>
          <a:xfrm flipH="1">
            <a:off x="9511666" y="3696878"/>
            <a:ext cx="725" cy="1828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CC1ECA7-F492-45AD-8800-F268356D53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4764" y="3231172"/>
            <a:ext cx="202620" cy="2061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38F811-FCFF-4FC9-B6C4-EDDF61238060}"/>
              </a:ext>
            </a:extLst>
          </p:cNvPr>
          <p:cNvSpPr txBox="1"/>
          <p:nvPr/>
        </p:nvSpPr>
        <p:spPr>
          <a:xfrm>
            <a:off x="9411629" y="3045446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E40D04-0673-4234-BA5A-34CB7A652BAF}"/>
              </a:ext>
            </a:extLst>
          </p:cNvPr>
          <p:cNvSpPr txBox="1"/>
          <p:nvPr/>
        </p:nvSpPr>
        <p:spPr>
          <a:xfrm>
            <a:off x="9516819" y="3426899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24729F-7BB7-490F-8876-016512D92F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0684" y="3226984"/>
            <a:ext cx="206737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3B9DE5-229F-4EBF-A5C3-DE3C0ABBBEB7}"/>
              </a:ext>
            </a:extLst>
          </p:cNvPr>
          <p:cNvSpPr txBox="1"/>
          <p:nvPr/>
        </p:nvSpPr>
        <p:spPr>
          <a:xfrm>
            <a:off x="9784078" y="3045446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F10692-AB14-47AF-ABE7-8093EBC2504F}"/>
              </a:ext>
            </a:extLst>
          </p:cNvPr>
          <p:cNvSpPr txBox="1"/>
          <p:nvPr/>
        </p:nvSpPr>
        <p:spPr>
          <a:xfrm>
            <a:off x="9879610" y="3430596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1820444-D179-400E-AB0E-6EC55323C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8481" y="3693659"/>
            <a:ext cx="202620" cy="20612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B46C6D-3036-4AE9-B291-26AAE94EAB71}"/>
              </a:ext>
            </a:extLst>
          </p:cNvPr>
          <p:cNvSpPr txBox="1"/>
          <p:nvPr/>
        </p:nvSpPr>
        <p:spPr>
          <a:xfrm>
            <a:off x="9425346" y="3507933"/>
            <a:ext cx="51026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Overall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645004-EB66-44E5-9662-FBB92844D0C7}"/>
              </a:ext>
            </a:extLst>
          </p:cNvPr>
          <p:cNvSpPr txBox="1"/>
          <p:nvPr/>
        </p:nvSpPr>
        <p:spPr>
          <a:xfrm>
            <a:off x="9530536" y="3889386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sz="5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0A02091-9830-4F54-AE0E-10E4F263A2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4401" y="3689471"/>
            <a:ext cx="206737" cy="21031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71B433D-73D6-4277-9E42-FF875827A188}"/>
              </a:ext>
            </a:extLst>
          </p:cNvPr>
          <p:cNvSpPr txBox="1"/>
          <p:nvPr/>
        </p:nvSpPr>
        <p:spPr>
          <a:xfrm>
            <a:off x="9797795" y="3507933"/>
            <a:ext cx="496127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Del Valle</a:t>
            </a: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6592246-A51C-4C0C-9E02-4058E5B1986B}"/>
              </a:ext>
            </a:extLst>
          </p:cNvPr>
          <p:cNvSpPr txBox="1"/>
          <p:nvPr/>
        </p:nvSpPr>
        <p:spPr>
          <a:xfrm>
            <a:off x="9893327" y="3893083"/>
            <a:ext cx="36140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3</a:t>
            </a:r>
            <a:r>
              <a:rPr lang="en-US" sz="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rd</a:t>
            </a:r>
            <a:r>
              <a:rPr 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 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633779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5CFB0-EA87-43EA-9556-EC98FF939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8"/>
          <a:stretch/>
        </p:blipFill>
        <p:spPr>
          <a:xfrm>
            <a:off x="0" y="14153"/>
            <a:ext cx="10168357" cy="682969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1E7ABA1-3A09-408A-AF42-D586B9F6ECA8}"/>
              </a:ext>
            </a:extLst>
          </p:cNvPr>
          <p:cNvGrpSpPr/>
          <p:nvPr/>
        </p:nvGrpSpPr>
        <p:grpSpPr>
          <a:xfrm>
            <a:off x="10818644" y="2029715"/>
            <a:ext cx="510269" cy="628072"/>
            <a:chOff x="8263266" y="1437433"/>
            <a:chExt cx="510269" cy="628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7450-B6C6-4D4F-87DD-8210E1B8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631" y="1618402"/>
              <a:ext cx="249539" cy="25385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56807-67BF-4A5D-A573-316553631377}"/>
                </a:ext>
              </a:extLst>
            </p:cNvPr>
            <p:cNvSpPr txBox="1"/>
            <p:nvPr/>
          </p:nvSpPr>
          <p:spPr>
            <a:xfrm>
              <a:off x="8263266" y="1437433"/>
              <a:ext cx="510269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Overall: </a:t>
              </a:r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0F8821-8440-40DB-AA6A-D0B3E0CFC90F}"/>
                </a:ext>
              </a:extLst>
            </p:cNvPr>
            <p:cNvSpPr txBox="1"/>
            <p:nvPr/>
          </p:nvSpPr>
          <p:spPr>
            <a:xfrm>
              <a:off x="8350759" y="1850061"/>
              <a:ext cx="3614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" panose="020B0503030101060003" pitchFamily="34" charset="0"/>
                </a:rPr>
                <a:t>5th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201412-6B0C-4D8F-99C1-65B46C0B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908" y="3302073"/>
            <a:ext cx="249539" cy="253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953B-B0B4-46D0-AC98-689646905840}"/>
              </a:ext>
            </a:extLst>
          </p:cNvPr>
          <p:cNvSpPr txBox="1"/>
          <p:nvPr/>
        </p:nvSpPr>
        <p:spPr>
          <a:xfrm>
            <a:off x="10862541" y="3121104"/>
            <a:ext cx="62980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Neighborhood: </a:t>
            </a:r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7B09B-F32E-4298-8A41-89A5E0EE3D10}"/>
              </a:ext>
            </a:extLst>
          </p:cNvPr>
          <p:cNvSpPr txBox="1"/>
          <p:nvPr/>
        </p:nvSpPr>
        <p:spPr>
          <a:xfrm>
            <a:off x="10950036" y="3533732"/>
            <a:ext cx="3614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5th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024510-F56C-41A4-9B6F-5721F74FB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0" t="71829" r="53726" b="17726"/>
          <a:stretch/>
        </p:blipFill>
        <p:spPr>
          <a:xfrm>
            <a:off x="10525332" y="3821781"/>
            <a:ext cx="849408" cy="203419"/>
          </a:xfrm>
          <a:prstGeom prst="rect">
            <a:avLst/>
          </a:prstGeom>
        </p:spPr>
      </p:pic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CD6BE323-FF71-4F31-852A-152DAACAADEB}"/>
              </a:ext>
            </a:extLst>
          </p:cNvPr>
          <p:cNvGraphicFramePr>
            <a:graphicFrameLocks noGrp="1"/>
          </p:cNvGraphicFramePr>
          <p:nvPr/>
        </p:nvGraphicFramePr>
        <p:xfrm>
          <a:off x="10818644" y="445240"/>
          <a:ext cx="1318439" cy="436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515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313962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45426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6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45426"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Neighborhood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633B2EF-E3C2-4AE8-82A1-A2F08CC6A415}"/>
              </a:ext>
            </a:extLst>
          </p:cNvPr>
          <p:cNvGraphicFramePr>
            <a:graphicFrameLocks noGrp="1"/>
          </p:cNvGraphicFramePr>
          <p:nvPr/>
        </p:nvGraphicFramePr>
        <p:xfrm>
          <a:off x="10654259" y="1402320"/>
          <a:ext cx="838085" cy="57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907">
                  <a:extLst>
                    <a:ext uri="{9D8B030D-6E8A-4147-A177-3AD203B41FA5}">
                      <a16:colId xmlns:a16="http://schemas.microsoft.com/office/drawing/2014/main" val="57846453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1841919615"/>
                    </a:ext>
                  </a:extLst>
                </a:gridCol>
                <a:gridCol w="274589">
                  <a:extLst>
                    <a:ext uri="{9D8B030D-6E8A-4147-A177-3AD203B41FA5}">
                      <a16:colId xmlns:a16="http://schemas.microsoft.com/office/drawing/2014/main" val="3033250056"/>
                    </a:ext>
                  </a:extLst>
                </a:gridCol>
              </a:tblGrid>
              <a:tr h="109005">
                <a:tc>
                  <a:txBody>
                    <a:bodyPr/>
                    <a:lstStyle/>
                    <a:p>
                      <a:endParaRPr lang="en-US" sz="6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Raleway" panose="020B0503030101060003" pitchFamily="34" charset="0"/>
                        </a:rPr>
                        <a:t>Missions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b="1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8229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Count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dirty="0">
                          <a:latin typeface="Raleway" panose="020B0503030101060003" pitchFamily="34" charset="0"/>
                        </a:rPr>
                        <a:t>Rank</a:t>
                      </a:r>
                    </a:p>
                  </a:txBody>
                  <a:tcPr marL="43554" marR="43554" marT="21777" marB="21777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807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Overall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1,123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8</a:t>
                      </a:r>
                      <a:r>
                        <a:rPr lang="en-US" sz="500" baseline="30000" dirty="0">
                          <a:latin typeface="Raleway" panose="020B0503030101060003" pitchFamily="34" charset="0"/>
                        </a:rPr>
                        <a:t>th</a:t>
                      </a:r>
                      <a:endParaRPr lang="en-US" sz="500" dirty="0">
                        <a:latin typeface="Raleway" panose="020B0503030101060003" pitchFamily="34" charset="0"/>
                      </a:endParaRP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94193"/>
                  </a:ext>
                </a:extLst>
              </a:tr>
              <a:tr h="109005">
                <a:tc>
                  <a:txBody>
                    <a:bodyPr/>
                    <a:lstStyle/>
                    <a:p>
                      <a:pPr algn="r"/>
                      <a:r>
                        <a:rPr lang="en-US" sz="500" b="1" dirty="0">
                          <a:latin typeface="Raleway" panose="020B0503030101060003" pitchFamily="34" charset="0"/>
                        </a:rPr>
                        <a:t>Area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223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latin typeface="Raleway" panose="020B0503030101060003" pitchFamily="34" charset="0"/>
                        </a:rPr>
                        <a:t>4th</a:t>
                      </a:r>
                    </a:p>
                  </a:txBody>
                  <a:tcPr marL="43554" marR="43554" marT="21777" marB="217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987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2A6F086-FF5D-4354-820C-107C2F55BD3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82">
            <a:off x="10807625" y="914413"/>
            <a:ext cx="197023" cy="335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4127BC-BDED-413D-84D2-E48E9EA9137F}"/>
              </a:ext>
            </a:extLst>
          </p:cNvPr>
          <p:cNvSpPr txBox="1"/>
          <p:nvPr/>
        </p:nvSpPr>
        <p:spPr>
          <a:xfrm>
            <a:off x="11073778" y="1081606"/>
            <a:ext cx="1185364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9956BA60-6DB8-42FB-BF42-27A7E1FC82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0358"/>
          <a:stretch/>
        </p:blipFill>
        <p:spPr>
          <a:xfrm>
            <a:off x="10720587" y="4062714"/>
            <a:ext cx="1682427" cy="16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0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8E271DCC-938B-4900-B43D-903CA1F1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21" y="520358"/>
            <a:ext cx="1391614" cy="2369998"/>
          </a:xfrm>
          <a:prstGeom prst="rect">
            <a:avLst/>
          </a:prstGeom>
        </p:spPr>
      </p:pic>
      <p:pic>
        <p:nvPicPr>
          <p:cNvPr id="9" name="Picture 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09715F8-39D4-4B23-A37D-0C7F613B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99" y="488827"/>
            <a:ext cx="1391614" cy="236999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1DB857-904F-452E-84CF-72585579E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855"/>
          <a:stretch/>
        </p:blipFill>
        <p:spPr>
          <a:xfrm>
            <a:off x="7149005" y="208370"/>
            <a:ext cx="1391614" cy="134194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DEC05AC-335C-42A3-A60D-3AEAB8629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27076" y="4287197"/>
            <a:ext cx="2157361" cy="2585114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8EC56E29-DCBA-466D-A999-DF63BAEE32A2}"/>
              </a:ext>
            </a:extLst>
          </p:cNvPr>
          <p:cNvSpPr/>
          <p:nvPr/>
        </p:nvSpPr>
        <p:spPr>
          <a:xfrm>
            <a:off x="9094956" y="-365393"/>
            <a:ext cx="1157255" cy="77536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A53A6282-1CAD-4590-958A-713E1FC2C2AE}"/>
              </a:ext>
            </a:extLst>
          </p:cNvPr>
          <p:cNvSpPr/>
          <p:nvPr/>
        </p:nvSpPr>
        <p:spPr>
          <a:xfrm>
            <a:off x="1915509" y="313730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EEA9D690-FF5D-4F09-B43B-09331F04F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77294">
            <a:off x="2035063" y="3345548"/>
            <a:ext cx="345528" cy="34552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FC44EC7-D82B-49EB-9A33-0C52AC390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3575430" y="4237335"/>
            <a:ext cx="1607867" cy="1926669"/>
          </a:xfrm>
          <a:prstGeom prst="rect">
            <a:avLst/>
          </a:prstGeom>
        </p:spPr>
      </p:pic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F748C87B-0F97-40E5-93EF-E695BD1063B4}"/>
              </a:ext>
            </a:extLst>
          </p:cNvPr>
          <p:cNvSpPr/>
          <p:nvPr/>
        </p:nvSpPr>
        <p:spPr>
          <a:xfrm>
            <a:off x="4780651" y="3057087"/>
            <a:ext cx="1135117" cy="762011"/>
          </a:xfrm>
          <a:prstGeom prst="cloudCallout">
            <a:avLst>
              <a:gd name="adj1" fmla="val -44536"/>
              <a:gd name="adj2" fmla="val 87602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FDD191-22A5-490D-87AB-9CFFD4731ECE}"/>
              </a:ext>
            </a:extLst>
          </p:cNvPr>
          <p:cNvGrpSpPr/>
          <p:nvPr/>
        </p:nvGrpSpPr>
        <p:grpSpPr>
          <a:xfrm>
            <a:off x="4830796" y="3136458"/>
            <a:ext cx="1026957" cy="571024"/>
            <a:chOff x="7575727" y="3151878"/>
            <a:chExt cx="1644499" cy="914400"/>
          </a:xfrm>
        </p:grpSpPr>
        <p:pic>
          <p:nvPicPr>
            <p:cNvPr id="23" name="Graphic 22" descr="Checkbox Checked">
              <a:extLst>
                <a:ext uri="{FF2B5EF4-FFF2-40B4-BE49-F238E27FC236}">
                  <a16:creationId xmlns:a16="http://schemas.microsoft.com/office/drawing/2014/main" id="{C6916358-83B7-4452-BFB0-4731F812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Checkbox Crossed">
              <a:extLst>
                <a:ext uri="{FF2B5EF4-FFF2-40B4-BE49-F238E27FC236}">
                  <a16:creationId xmlns:a16="http://schemas.microsoft.com/office/drawing/2014/main" id="{A19CB545-DF5E-4BA0-814F-3CF55344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9600CCC1-D71F-4ED0-B8B6-66DD0F24A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14139">
            <a:off x="7884066" y="3244958"/>
            <a:ext cx="940556" cy="1127046"/>
          </a:xfrm>
          <a:prstGeom prst="rect">
            <a:avLst/>
          </a:prstGeom>
        </p:spPr>
      </p:pic>
      <p:sp>
        <p:nvSpPr>
          <p:cNvPr id="34" name="Thought Bubble: Cloud 33">
            <a:extLst>
              <a:ext uri="{FF2B5EF4-FFF2-40B4-BE49-F238E27FC236}">
                <a16:creationId xmlns:a16="http://schemas.microsoft.com/office/drawing/2014/main" id="{50B727A3-AC3F-43E4-94E6-2DEE4C6528FA}"/>
              </a:ext>
            </a:extLst>
          </p:cNvPr>
          <p:cNvSpPr/>
          <p:nvPr/>
        </p:nvSpPr>
        <p:spPr>
          <a:xfrm>
            <a:off x="7890393" y="2267399"/>
            <a:ext cx="1135117" cy="762011"/>
          </a:xfrm>
          <a:prstGeom prst="cloudCallout">
            <a:avLst>
              <a:gd name="adj1" fmla="val -786"/>
              <a:gd name="adj2" fmla="val 22430"/>
            </a:avLst>
          </a:prstGeom>
          <a:solidFill>
            <a:srgbClr val="2D2A3F"/>
          </a:solidFill>
          <a:ln w="19050"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42FD2E-ACE4-4221-BA2C-57BC0CBFDCF8}"/>
              </a:ext>
            </a:extLst>
          </p:cNvPr>
          <p:cNvGrpSpPr/>
          <p:nvPr/>
        </p:nvGrpSpPr>
        <p:grpSpPr>
          <a:xfrm>
            <a:off x="7940538" y="2346770"/>
            <a:ext cx="1026957" cy="571024"/>
            <a:chOff x="7575727" y="3151878"/>
            <a:chExt cx="1644499" cy="914400"/>
          </a:xfrm>
        </p:grpSpPr>
        <p:pic>
          <p:nvPicPr>
            <p:cNvPr id="36" name="Graphic 35" descr="Checkbox Checked">
              <a:extLst>
                <a:ext uri="{FF2B5EF4-FFF2-40B4-BE49-F238E27FC236}">
                  <a16:creationId xmlns:a16="http://schemas.microsoft.com/office/drawing/2014/main" id="{F69A8517-3D25-48F0-BC22-421724C2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75727" y="3151878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Checkbox Crossed">
              <a:extLst>
                <a:ext uri="{FF2B5EF4-FFF2-40B4-BE49-F238E27FC236}">
                  <a16:creationId xmlns:a16="http://schemas.microsoft.com/office/drawing/2014/main" id="{1C50D28C-56A6-470E-9109-D97C6B6B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05827" y="3151878"/>
              <a:ext cx="914399" cy="914400"/>
            </a:xfrm>
            <a:prstGeom prst="rect">
              <a:avLst/>
            </a:prstGeom>
          </p:spPr>
        </p:pic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1C20ABD-49EA-49FF-A13A-3639A8738A3C}"/>
              </a:ext>
            </a:extLst>
          </p:cNvPr>
          <p:cNvSpPr/>
          <p:nvPr/>
        </p:nvSpPr>
        <p:spPr>
          <a:xfrm>
            <a:off x="8004685" y="2994025"/>
            <a:ext cx="126124" cy="126124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BB3AC0-E5DF-4AE6-9181-9FC5F12B4486}"/>
              </a:ext>
            </a:extLst>
          </p:cNvPr>
          <p:cNvSpPr/>
          <p:nvPr/>
        </p:nvSpPr>
        <p:spPr>
          <a:xfrm>
            <a:off x="8130809" y="3112308"/>
            <a:ext cx="87842" cy="87842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C5E4C20-8C45-4FCE-BC30-500F54C35EEA}"/>
              </a:ext>
            </a:extLst>
          </p:cNvPr>
          <p:cNvSpPr/>
          <p:nvPr/>
        </p:nvSpPr>
        <p:spPr>
          <a:xfrm>
            <a:off x="8261183" y="3164014"/>
            <a:ext cx="52663" cy="52663"/>
          </a:xfrm>
          <a:prstGeom prst="ellipse">
            <a:avLst/>
          </a:prstGeom>
          <a:solidFill>
            <a:srgbClr val="2D2A3F"/>
          </a:solidFill>
          <a:ln>
            <a:solidFill>
              <a:srgbClr val="2D2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32080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41489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753617"/>
            <a:chOff x="8368836" y="2135748"/>
            <a:chExt cx="2062539" cy="753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86868D-BC84-9444-BDED-4129EBDB8D87}"/>
                </a:ext>
              </a:extLst>
            </p:cNvPr>
            <p:cNvSpPr txBox="1"/>
            <p:nvPr/>
          </p:nvSpPr>
          <p:spPr>
            <a:xfrm>
              <a:off x="8381926" y="2335367"/>
              <a:ext cx="1080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75%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Missing Curb Ramps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0103" y="1731507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9807179" y="1673798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9519178" y="1513160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</p:spTree>
    <p:extLst>
      <p:ext uri="{BB962C8B-B14F-4D97-AF65-F5344CB8AC3E}">
        <p14:creationId xmlns:p14="http://schemas.microsoft.com/office/powerpoint/2010/main" val="202075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994355" y="649839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CC107-0002-9D48-B344-0468AE5C190E}"/>
              </a:ext>
            </a:extLst>
          </p:cNvPr>
          <p:cNvGrpSpPr/>
          <p:nvPr/>
        </p:nvGrpSpPr>
        <p:grpSpPr>
          <a:xfrm>
            <a:off x="8472148" y="3390383"/>
            <a:ext cx="1730014" cy="1030518"/>
            <a:chOff x="4644895" y="491820"/>
            <a:chExt cx="2815478" cy="16770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D712C-9581-754C-8BCA-2A4373F4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55C584-6122-C041-8D5D-E9F3062A7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33F51E-C8C2-4146-A307-F88F1D45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07F425-C751-A646-AC10-5EA1E629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B226FC-4A2C-454D-9200-7763A7ED2E67}"/>
              </a:ext>
            </a:extLst>
          </p:cNvPr>
          <p:cNvSpPr txBox="1"/>
          <p:nvPr/>
        </p:nvSpPr>
        <p:spPr>
          <a:xfrm>
            <a:off x="8368836" y="3113428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AA7FC-FB57-7C40-823B-EC3E7131B253}"/>
              </a:ext>
            </a:extLst>
          </p:cNvPr>
          <p:cNvGrpSpPr/>
          <p:nvPr/>
        </p:nvGrpSpPr>
        <p:grpSpPr>
          <a:xfrm>
            <a:off x="8472148" y="4680465"/>
            <a:ext cx="1735357" cy="1023263"/>
            <a:chOff x="4644895" y="2994815"/>
            <a:chExt cx="2811301" cy="1657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ECC1E5-ABA4-E24A-ABCD-14758EA3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895" y="2994815"/>
              <a:ext cx="1380744" cy="8035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7AC23A-8C5B-1948-B3F0-AC7F3BD5A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b="7377"/>
            <a:stretch/>
          </p:blipFill>
          <p:spPr>
            <a:xfrm>
              <a:off x="6075452" y="2994815"/>
              <a:ext cx="1380744" cy="803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B4471F-C816-D441-99E0-5031807E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459"/>
            <a:stretch/>
          </p:blipFill>
          <p:spPr>
            <a:xfrm>
              <a:off x="4644895" y="3853823"/>
              <a:ext cx="1380744" cy="798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8EBE48-5F7C-1E4B-A13F-4A6FD6570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199"/>
            <a:stretch/>
          </p:blipFill>
          <p:spPr>
            <a:xfrm>
              <a:off x="6075452" y="3853823"/>
              <a:ext cx="1380744" cy="79869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744CCC5-B861-6A4C-972C-C15F2D0AE3E2}"/>
              </a:ext>
            </a:extLst>
          </p:cNvPr>
          <p:cNvSpPr txBox="1"/>
          <p:nvPr/>
        </p:nvSpPr>
        <p:spPr>
          <a:xfrm>
            <a:off x="8368836" y="4425397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Incorrect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A20880-D9EB-7044-AD30-04570FA76DF6}"/>
              </a:ext>
            </a:extLst>
          </p:cNvPr>
          <p:cNvGrpSpPr/>
          <p:nvPr/>
        </p:nvGrpSpPr>
        <p:grpSpPr>
          <a:xfrm>
            <a:off x="8368836" y="2190178"/>
            <a:ext cx="2062539" cy="261610"/>
            <a:chOff x="8368836" y="2135748"/>
            <a:chExt cx="2062539" cy="2616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9D7992-E75B-F540-8056-10981AD1A484}"/>
                </a:ext>
              </a:extLst>
            </p:cNvPr>
            <p:cNvSpPr txBox="1"/>
            <p:nvPr/>
          </p:nvSpPr>
          <p:spPr>
            <a:xfrm>
              <a:off x="8368836" y="2135748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Achievements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1031F2-E6FC-334F-8FF2-C48369D45E06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2361377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BE5019-9352-4F4B-A4E1-3001A5C4EE3D}"/>
              </a:ext>
            </a:extLst>
          </p:cNvPr>
          <p:cNvGrpSpPr/>
          <p:nvPr/>
        </p:nvGrpSpPr>
        <p:grpSpPr>
          <a:xfrm>
            <a:off x="8368836" y="1284269"/>
            <a:ext cx="2062539" cy="757899"/>
            <a:chOff x="8368836" y="1229839"/>
            <a:chExt cx="2062539" cy="7578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82A51-FE4C-C64A-BD70-6015BB33D25A}"/>
                </a:ext>
              </a:extLst>
            </p:cNvPr>
            <p:cNvSpPr txBox="1"/>
            <p:nvPr/>
          </p:nvSpPr>
          <p:spPr>
            <a:xfrm>
              <a:off x="8371040" y="1433740"/>
              <a:ext cx="1230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498 validations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You agree: 71%</a:t>
              </a:r>
            </a:p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Others’ agree: 83%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886D69-6C7C-704E-8E43-24DF35DDBB61}"/>
                </a:ext>
              </a:extLst>
            </p:cNvPr>
            <p:cNvSpPr txBox="1"/>
            <p:nvPr/>
          </p:nvSpPr>
          <p:spPr>
            <a:xfrm>
              <a:off x="8368836" y="1229839"/>
              <a:ext cx="20625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All Labels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4AC863-C1AA-C44C-88A3-170B213975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2148" y="1445194"/>
              <a:ext cx="17274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D0AB23F-67CB-484B-B522-D3562AC1C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2743" y="667352"/>
            <a:ext cx="1844419" cy="58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10223-9D3F-5F47-AF4E-29F8CCFC7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10" y="2654622"/>
            <a:ext cx="257184" cy="26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0755C-8B8A-7E40-86CB-9B90F6245E9F}"/>
              </a:ext>
            </a:extLst>
          </p:cNvPr>
          <p:cNvSpPr txBox="1"/>
          <p:nvPr/>
        </p:nvSpPr>
        <p:spPr>
          <a:xfrm>
            <a:off x="8668086" y="2596913"/>
            <a:ext cx="12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4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99E0D-1BE3-F440-89CE-E53DD3A1FFB5}"/>
              </a:ext>
            </a:extLst>
          </p:cNvPr>
          <p:cNvSpPr txBox="1"/>
          <p:nvPr/>
        </p:nvSpPr>
        <p:spPr>
          <a:xfrm>
            <a:off x="8380085" y="2416611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Your 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D23D-B44F-1940-B917-EC8540D92CF9}"/>
              </a:ext>
            </a:extLst>
          </p:cNvPr>
          <p:cNvSpPr txBox="1"/>
          <p:nvPr/>
        </p:nvSpPr>
        <p:spPr>
          <a:xfrm>
            <a:off x="9097007" y="2405694"/>
            <a:ext cx="206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Validations Badges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957E08-48E8-0040-981F-7B995B66A1D9}"/>
              </a:ext>
            </a:extLst>
          </p:cNvPr>
          <p:cNvGrpSpPr/>
          <p:nvPr/>
        </p:nvGrpSpPr>
        <p:grpSpPr>
          <a:xfrm>
            <a:off x="9099694" y="2625882"/>
            <a:ext cx="370429" cy="479410"/>
            <a:chOff x="9099694" y="2632218"/>
            <a:chExt cx="370429" cy="479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168517-2AD1-2B43-B167-1CAB0CA7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F805A-7FBA-6C46-B749-CFA76A0221F3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560179-B1B0-C14E-916E-01D901906B59}"/>
              </a:ext>
            </a:extLst>
          </p:cNvPr>
          <p:cNvGrpSpPr/>
          <p:nvPr/>
        </p:nvGrpSpPr>
        <p:grpSpPr>
          <a:xfrm>
            <a:off x="9340576" y="2625882"/>
            <a:ext cx="370429" cy="479410"/>
            <a:chOff x="9099694" y="2632218"/>
            <a:chExt cx="370429" cy="4794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A30501-1FCA-2B48-9B17-1B8E46E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65BE7D-BD54-3546-95F9-9D90AFCB7C34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500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AF519F-F9C5-F44A-9330-D494127C8ED0}"/>
              </a:ext>
            </a:extLst>
          </p:cNvPr>
          <p:cNvGrpSpPr/>
          <p:nvPr/>
        </p:nvGrpSpPr>
        <p:grpSpPr>
          <a:xfrm>
            <a:off x="9581458" y="2625882"/>
            <a:ext cx="370429" cy="479410"/>
            <a:chOff x="9099694" y="2632218"/>
            <a:chExt cx="370429" cy="47941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C6A820A-FE97-4C41-92A0-9DDB2196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007326-0A9E-FA4D-9773-8A1B1E719C1E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1K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F17331-CEE2-2F4E-B133-D7833DFA6D43}"/>
              </a:ext>
            </a:extLst>
          </p:cNvPr>
          <p:cNvGrpSpPr/>
          <p:nvPr/>
        </p:nvGrpSpPr>
        <p:grpSpPr>
          <a:xfrm>
            <a:off x="9822339" y="2625882"/>
            <a:ext cx="370429" cy="479410"/>
            <a:chOff x="9099694" y="2632218"/>
            <a:chExt cx="370429" cy="47941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61610-CF6A-574F-AE7A-E69A7840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87467" y="2632218"/>
              <a:ext cx="194883" cy="26321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67E898-024C-7645-A9CB-DF798744AA50}"/>
                </a:ext>
              </a:extLst>
            </p:cNvPr>
            <p:cNvSpPr txBox="1"/>
            <p:nvPr/>
          </p:nvSpPr>
          <p:spPr>
            <a:xfrm>
              <a:off x="9099694" y="2857712"/>
              <a:ext cx="3704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 b="1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1000" b="0" dirty="0"/>
                <a:t>10K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FC48C30-C6E4-DB4D-920A-0AF0E62248AF}"/>
              </a:ext>
            </a:extLst>
          </p:cNvPr>
          <p:cNvSpPr/>
          <p:nvPr/>
        </p:nvSpPr>
        <p:spPr>
          <a:xfrm>
            <a:off x="9428349" y="2625882"/>
            <a:ext cx="828813" cy="4794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901D93F-3120-473C-8896-5730EDD28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r="32549" b="2322"/>
          <a:stretch/>
        </p:blipFill>
        <p:spPr bwMode="auto">
          <a:xfrm>
            <a:off x="108048" y="664224"/>
            <a:ext cx="7418388" cy="55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B8647-2919-48ED-B553-A97F60A765C8}"/>
              </a:ext>
            </a:extLst>
          </p:cNvPr>
          <p:cNvSpPr txBox="1"/>
          <p:nvPr/>
        </p:nvSpPr>
        <p:spPr>
          <a:xfrm>
            <a:off x="7600864" y="807522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Current 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E0A1F-E0FE-423C-A8C4-72A1D08B700E}"/>
              </a:ext>
            </a:extLst>
          </p:cNvPr>
          <p:cNvSpPr txBox="1"/>
          <p:nvPr/>
        </p:nvSpPr>
        <p:spPr>
          <a:xfrm>
            <a:off x="7600864" y="2097605"/>
            <a:ext cx="152577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Achievements</a:t>
            </a:r>
          </a:p>
        </p:txBody>
      </p:sp>
      <p:pic>
        <p:nvPicPr>
          <p:cNvPr id="11" name="Picture 10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A9B975C4-AC6A-4321-BBB8-3E69D4ED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82" y="-133894"/>
            <a:ext cx="1391614" cy="23699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0A829B-8BB4-4F3D-80BD-9E14D8B7642E}"/>
              </a:ext>
            </a:extLst>
          </p:cNvPr>
          <p:cNvGrpSpPr/>
          <p:nvPr/>
        </p:nvGrpSpPr>
        <p:grpSpPr>
          <a:xfrm>
            <a:off x="7600864" y="2642416"/>
            <a:ext cx="1188720" cy="124047"/>
            <a:chOff x="7600864" y="2374604"/>
            <a:chExt cx="1402082" cy="1665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D15DF4-1809-48F7-A2A5-97625B19B090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9AAAB2-9382-4119-94BE-678C7CE28792}"/>
                </a:ext>
              </a:extLst>
            </p:cNvPr>
            <p:cNvSpPr/>
            <p:nvPr/>
          </p:nvSpPr>
          <p:spPr>
            <a:xfrm>
              <a:off x="7600864" y="2374604"/>
              <a:ext cx="45720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21%</a:t>
              </a: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326F2899-4648-4CCA-9554-EA18C4819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392"/>
          <a:stretch/>
        </p:blipFill>
        <p:spPr>
          <a:xfrm>
            <a:off x="7599621" y="1086449"/>
            <a:ext cx="258163" cy="2552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07C144-DB82-4BB2-8729-C9A428406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432" y="2585711"/>
            <a:ext cx="241033" cy="252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854BBE-6D6C-467F-92F4-E3EABF4CF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67226" r="8392" b="1470"/>
          <a:stretch/>
        </p:blipFill>
        <p:spPr>
          <a:xfrm>
            <a:off x="10047767" y="2879015"/>
            <a:ext cx="1780953" cy="5643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4E78D-F437-4097-A72E-974AF6027E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6" t="71821" r="51470" b="17726"/>
          <a:stretch/>
        </p:blipFill>
        <p:spPr>
          <a:xfrm>
            <a:off x="7526436" y="3666716"/>
            <a:ext cx="1700784" cy="37155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E8AA7-E41E-4FB0-B6F4-58E8A3D6795C}"/>
              </a:ext>
            </a:extLst>
          </p:cNvPr>
          <p:cNvGrpSpPr/>
          <p:nvPr/>
        </p:nvGrpSpPr>
        <p:grpSpPr>
          <a:xfrm>
            <a:off x="10963713" y="4217301"/>
            <a:ext cx="1730014" cy="1030518"/>
            <a:chOff x="4644895" y="491820"/>
            <a:chExt cx="2815478" cy="167709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59827D-300C-45E8-AF0E-64BD360E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572"/>
            <a:stretch/>
          </p:blipFill>
          <p:spPr>
            <a:xfrm>
              <a:off x="4644895" y="491820"/>
              <a:ext cx="1384300" cy="8128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2E894D7-4C6E-429A-AD79-C75414FC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021"/>
            <a:stretch/>
          </p:blipFill>
          <p:spPr>
            <a:xfrm>
              <a:off x="6079629" y="491820"/>
              <a:ext cx="1380744" cy="812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60B2A7C-9B16-43FE-9B70-134CFEC76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18"/>
            <a:stretch/>
          </p:blipFill>
          <p:spPr>
            <a:xfrm>
              <a:off x="4644895" y="1356117"/>
              <a:ext cx="1380744" cy="812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B9A3B24-4793-435B-8394-5A8DDFF95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21"/>
            <a:stretch/>
          </p:blipFill>
          <p:spPr>
            <a:xfrm>
              <a:off x="6075452" y="1356117"/>
              <a:ext cx="1380744" cy="8128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402584-7F23-4F11-BA7D-D508034676E3}"/>
              </a:ext>
            </a:extLst>
          </p:cNvPr>
          <p:cNvSpPr txBox="1"/>
          <p:nvPr/>
        </p:nvSpPr>
        <p:spPr>
          <a:xfrm>
            <a:off x="10669426" y="4207102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Correct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 Labels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9C0FC9-3A95-42FD-B982-A10C86D94E05}"/>
              </a:ext>
            </a:extLst>
          </p:cNvPr>
          <p:cNvSpPr txBox="1"/>
          <p:nvPr/>
        </p:nvSpPr>
        <p:spPr>
          <a:xfrm>
            <a:off x="7600864" y="2387593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2F6F00-2799-415D-849C-44995C70DFA7}"/>
              </a:ext>
            </a:extLst>
          </p:cNvPr>
          <p:cNvGrpSpPr/>
          <p:nvPr/>
        </p:nvGrpSpPr>
        <p:grpSpPr>
          <a:xfrm>
            <a:off x="7536361" y="2854310"/>
            <a:ext cx="1698016" cy="370953"/>
            <a:chOff x="7536361" y="2864942"/>
            <a:chExt cx="1698016" cy="3709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0F1B89-BDF9-45D1-8055-08DFAA65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645" t="86902" r="7891" b="2645"/>
            <a:stretch/>
          </p:blipFill>
          <p:spPr>
            <a:xfrm>
              <a:off x="7536361" y="2864942"/>
              <a:ext cx="1698016" cy="37095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B4A5042-214C-43BA-9159-01E2B010D1BE}"/>
                </a:ext>
              </a:extLst>
            </p:cNvPr>
            <p:cNvSpPr/>
            <p:nvPr/>
          </p:nvSpPr>
          <p:spPr>
            <a:xfrm>
              <a:off x="7921256" y="2879015"/>
              <a:ext cx="281763" cy="3568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79AA05-1B16-4BC5-A3CB-F59254D01F68}"/>
              </a:ext>
            </a:extLst>
          </p:cNvPr>
          <p:cNvGrpSpPr/>
          <p:nvPr/>
        </p:nvGrpSpPr>
        <p:grpSpPr>
          <a:xfrm>
            <a:off x="7599621" y="3478638"/>
            <a:ext cx="1188720" cy="124047"/>
            <a:chOff x="7600864" y="2374604"/>
            <a:chExt cx="1402082" cy="1665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D81DAD3-1292-47C7-9F3C-BAC1AF536B8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280C34E-6B47-4428-8002-C61B70553142}"/>
                </a:ext>
              </a:extLst>
            </p:cNvPr>
            <p:cNvSpPr/>
            <p:nvPr/>
          </p:nvSpPr>
          <p:spPr>
            <a:xfrm>
              <a:off x="7600864" y="2374604"/>
              <a:ext cx="970672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67%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FA193510-CF3B-4C16-93F2-FCD8DDB6D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189" y="3421933"/>
            <a:ext cx="241033" cy="2525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3F166F-BA0E-45C3-8134-369BB0DF00FE}"/>
              </a:ext>
            </a:extLst>
          </p:cNvPr>
          <p:cNvSpPr txBox="1"/>
          <p:nvPr/>
        </p:nvSpPr>
        <p:spPr>
          <a:xfrm>
            <a:off x="7599621" y="3223815"/>
            <a:ext cx="1525772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Missions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A3B650B-2567-45A0-AF6C-5535D83B94D1}"/>
              </a:ext>
            </a:extLst>
          </p:cNvPr>
          <p:cNvGrpSpPr/>
          <p:nvPr/>
        </p:nvGrpSpPr>
        <p:grpSpPr>
          <a:xfrm>
            <a:off x="7855537" y="1238044"/>
            <a:ext cx="1188720" cy="124047"/>
            <a:chOff x="7600864" y="2374604"/>
            <a:chExt cx="1402082" cy="16657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4BA0463-A87C-4D34-AA8F-17FB68C22ABB}"/>
                </a:ext>
              </a:extLst>
            </p:cNvPr>
            <p:cNvSpPr/>
            <p:nvPr/>
          </p:nvSpPr>
          <p:spPr>
            <a:xfrm>
              <a:off x="7600864" y="2374604"/>
              <a:ext cx="1402082" cy="166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37659A-1822-4B6A-904D-293B711EC17B}"/>
                </a:ext>
              </a:extLst>
            </p:cNvPr>
            <p:cNvSpPr/>
            <p:nvPr/>
          </p:nvSpPr>
          <p:spPr>
            <a:xfrm>
              <a:off x="7600864" y="2374604"/>
              <a:ext cx="862820" cy="166577"/>
            </a:xfrm>
            <a:prstGeom prst="rect">
              <a:avLst/>
            </a:prstGeom>
            <a:solidFill>
              <a:srgbClr val="2D2A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600" dirty="0">
                  <a:latin typeface="Segoe Condensed" panose="020B0606040200020203" pitchFamily="34" charset="0"/>
                </a:rPr>
                <a:t>50%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372AB34-BFDF-4A8F-9689-22D438763E28}"/>
              </a:ext>
            </a:extLst>
          </p:cNvPr>
          <p:cNvSpPr txBox="1"/>
          <p:nvPr/>
        </p:nvSpPr>
        <p:spPr>
          <a:xfrm>
            <a:off x="7861358" y="1018280"/>
            <a:ext cx="105733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</a:rPr>
              <a:t>Validate 10 labels</a:t>
            </a:r>
          </a:p>
        </p:txBody>
      </p:sp>
    </p:spTree>
    <p:extLst>
      <p:ext uri="{BB962C8B-B14F-4D97-AF65-F5344CB8AC3E}">
        <p14:creationId xmlns:p14="http://schemas.microsoft.com/office/powerpoint/2010/main" val="399177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10671</TotalTime>
  <Words>3236</Words>
  <Application>Microsoft Office PowerPoint</Application>
  <PresentationFormat>Widescreen</PresentationFormat>
  <Paragraphs>1654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Raleway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60</cp:revision>
  <dcterms:created xsi:type="dcterms:W3CDTF">2020-09-24T15:42:57Z</dcterms:created>
  <dcterms:modified xsi:type="dcterms:W3CDTF">2020-10-11T12:38:22Z</dcterms:modified>
</cp:coreProperties>
</file>